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405" r:id="rId4"/>
    <p:sldId id="456" r:id="rId5"/>
    <p:sldId id="457" r:id="rId6"/>
    <p:sldId id="458" r:id="rId7"/>
    <p:sldId id="454" r:id="rId8"/>
    <p:sldId id="259" r:id="rId9"/>
    <p:sldId id="277" r:id="rId10"/>
    <p:sldId id="459" r:id="rId11"/>
    <p:sldId id="269" r:id="rId12"/>
    <p:sldId id="455" r:id="rId13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51"/>
    <p:restoredTop sz="91325"/>
  </p:normalViewPr>
  <p:slideViewPr>
    <p:cSldViewPr>
      <p:cViewPr varScale="1">
        <p:scale>
          <a:sx n="70" d="100"/>
          <a:sy n="70" d="100"/>
        </p:scale>
        <p:origin x="200" y="2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2.png>
</file>

<file path=ppt/media/image3.tiff>
</file>

<file path=ppt/media/image4.jpeg>
</file>

<file path=ppt/media/image5.jpe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3280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are a Observer = Listener and Subscriber on the data</a:t>
            </a:r>
          </a:p>
          <a:p>
            <a:endParaRPr lang="en-US" dirty="0"/>
          </a:p>
          <a:p>
            <a:r>
              <a:rPr lang="en-US" dirty="0"/>
              <a:t>TV is the Observable = Provider of </a:t>
            </a:r>
            <a:r>
              <a:rPr lang="en-US" dirty="0" err="1"/>
              <a:t>Async</a:t>
            </a:r>
            <a:r>
              <a:rPr lang="en-US" dirty="0"/>
              <a:t>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6749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dirty="0" err="1"/>
              <a:t>Angular</a:t>
            </a:r>
            <a:r>
              <a:rPr lang="nl-NL" b="1" baseline="0" dirty="0"/>
              <a:t> is</a:t>
            </a:r>
            <a:r>
              <a:rPr lang="nl-NL" b="1" dirty="0"/>
              <a:t> a tree of </a:t>
            </a:r>
            <a:r>
              <a:rPr lang="nl-NL" b="1" dirty="0" err="1"/>
              <a:t>components</a:t>
            </a:r>
            <a:r>
              <a:rPr lang="nl-NL" b="1" dirty="0"/>
              <a:t>,</a:t>
            </a:r>
            <a:r>
              <a:rPr lang="nl-NL" b="1" baseline="0" dirty="0"/>
              <a:t> </a:t>
            </a:r>
            <a:r>
              <a:rPr lang="nl-NL" b="1" baseline="0" dirty="0" err="1"/>
              <a:t>because</a:t>
            </a:r>
            <a:r>
              <a:rPr lang="nl-NL" b="1" baseline="0" dirty="0"/>
              <a:t> </a:t>
            </a:r>
            <a:r>
              <a:rPr lang="nl-NL" b="1" baseline="0" dirty="0" err="1"/>
              <a:t>it</a:t>
            </a:r>
            <a:r>
              <a:rPr lang="nl-NL" b="1" baseline="0" dirty="0"/>
              <a:t> has </a:t>
            </a:r>
            <a:r>
              <a:rPr lang="nl-NL" b="1" baseline="0" dirty="0" err="1"/>
              <a:t>the</a:t>
            </a:r>
            <a:r>
              <a:rPr lang="nl-NL" b="1" baseline="0" dirty="0"/>
              <a:t> </a:t>
            </a:r>
            <a:r>
              <a:rPr lang="nl-NL" b="1" baseline="0" dirty="0" err="1"/>
              <a:t>same</a:t>
            </a:r>
            <a:r>
              <a:rPr lang="nl-NL" b="1" baseline="0" dirty="0"/>
              <a:t> </a:t>
            </a:r>
            <a:r>
              <a:rPr lang="nl-NL" b="1" baseline="0" dirty="0" err="1"/>
              <a:t>structure</a:t>
            </a:r>
            <a:r>
              <a:rPr lang="nl-NL" b="1" baseline="0" dirty="0"/>
              <a:t> as </a:t>
            </a:r>
            <a:r>
              <a:rPr lang="nl-NL" b="1" baseline="0" dirty="0" err="1"/>
              <a:t>your</a:t>
            </a:r>
            <a:r>
              <a:rPr lang="nl-NL" b="1" baseline="0" dirty="0"/>
              <a:t> html-</a:t>
            </a:r>
            <a:r>
              <a:rPr lang="nl-NL" b="1" baseline="0" dirty="0" err="1"/>
              <a:t>structure</a:t>
            </a:r>
            <a:r>
              <a:rPr lang="nl-NL" b="1" baseline="0" dirty="0"/>
              <a:t> !!!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baseline="0" dirty="0" err="1"/>
              <a:t>Index.html</a:t>
            </a:r>
            <a:r>
              <a:rPr lang="nl-NL" b="1" baseline="0" dirty="0"/>
              <a:t> is </a:t>
            </a:r>
            <a:r>
              <a:rPr lang="nl-NL" b="1" baseline="0" dirty="0" err="1"/>
              <a:t>the</a:t>
            </a:r>
            <a:r>
              <a:rPr lang="nl-NL" b="1" baseline="0" dirty="0"/>
              <a:t> </a:t>
            </a:r>
            <a:r>
              <a:rPr lang="nl-NL" b="1" baseline="0" dirty="0" err="1"/>
              <a:t>parent</a:t>
            </a:r>
            <a:r>
              <a:rPr lang="nl-NL" b="1" baseline="0" dirty="0"/>
              <a:t> template of </a:t>
            </a:r>
            <a:r>
              <a:rPr lang="nl-NL" b="1" baseline="0" dirty="0" err="1"/>
              <a:t>AppComponent</a:t>
            </a:r>
            <a:r>
              <a:rPr lang="nl-NL" b="1" baseline="0" dirty="0"/>
              <a:t> ect…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baseline="0" dirty="0" err="1"/>
              <a:t>AppComponent</a:t>
            </a:r>
            <a:r>
              <a:rPr lang="nl-NL" b="1" baseline="0" dirty="0"/>
              <a:t> is </a:t>
            </a:r>
            <a:r>
              <a:rPr lang="nl-NL" b="1" baseline="0" dirty="0" err="1"/>
              <a:t>the</a:t>
            </a:r>
            <a:r>
              <a:rPr lang="nl-NL" b="1" baseline="0" dirty="0"/>
              <a:t> </a:t>
            </a:r>
            <a:r>
              <a:rPr lang="nl-NL" b="1" baseline="0" dirty="0" err="1"/>
              <a:t>parent</a:t>
            </a:r>
            <a:r>
              <a:rPr lang="nl-NL" b="1" baseline="0" dirty="0"/>
              <a:t> of </a:t>
            </a:r>
            <a:r>
              <a:rPr lang="nl-NL" b="1" baseline="0" dirty="0" err="1"/>
              <a:t>BookComponent</a:t>
            </a:r>
            <a:r>
              <a:rPr lang="nl-NL" b="1" baseline="0" dirty="0"/>
              <a:t> </a:t>
            </a:r>
            <a:r>
              <a:rPr lang="nl-NL" b="1" baseline="0" dirty="0" err="1"/>
              <a:t>and</a:t>
            </a:r>
            <a:r>
              <a:rPr lang="nl-NL" b="1" baseline="0" dirty="0"/>
              <a:t> </a:t>
            </a:r>
            <a:r>
              <a:rPr lang="mr-IN" b="1" baseline="0" dirty="0"/>
              <a:t>…</a:t>
            </a:r>
            <a:endParaRPr lang="nl-NL" b="1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b="1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="1" baseline="0" dirty="0" err="1"/>
              <a:t>main.ts</a:t>
            </a:r>
            <a:endParaRPr lang="nl-NL" b="1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03296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119916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3010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good guideline to follow is to split our application into at least three different modules — Core, Shared and Feature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346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0DA85-70F2-0142-951D-2E211C5A7661}" type="datetime1">
              <a:rPr lang="en-US" smtClean="0"/>
              <a:t>5/12/19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28CD3-B373-804F-B6BF-ADE9995A97A4}" type="datetime1">
              <a:rPr lang="en-US" smtClean="0"/>
              <a:t>5/12/19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E2F02-EE9D-CB4A-A5D9-370D1B9CFD17}" type="datetime1">
              <a:rPr lang="en-US" smtClean="0"/>
              <a:t>5/12/19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13F9D-E86D-2A45-AF79-74FF78F53523}" type="datetime1">
              <a:rPr lang="en-US" smtClean="0"/>
              <a:t>5/12/19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1140087" y="7229161"/>
            <a:ext cx="708660" cy="177165"/>
          </a:xfrm>
          <a:prstGeom prst="rect">
            <a:avLst/>
          </a:prstGeom>
        </p:spPr>
        <p:txBody>
          <a:bodyPr lIns="0" tIns="0" rIns="0" bIns="0"/>
          <a:lstStyle>
            <a:lvl1pPr>
              <a:defRPr sz="12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ct val="100000"/>
              </a:lnSpc>
            </a:pPr>
            <a:r>
              <a:rPr spc="-10" dirty="0"/>
              <a:t>5HA</a:t>
            </a:r>
            <a:r>
              <a:rPr spc="-15" dirty="0"/>
              <a:t>R</a:t>
            </a:r>
            <a:r>
              <a:rPr spc="-10" dirty="0"/>
              <a:t>T-IT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F054D1-EF77-2144-AA70-178590D299FB}" type="datetime1">
              <a:rPr lang="en-US" smtClean="0"/>
              <a:t>5/12/19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>
          <a:xfrm>
            <a:off x="534670" y="7033450"/>
            <a:ext cx="2459482" cy="276999"/>
          </a:xfrm>
        </p:spPr>
        <p:txBody>
          <a:bodyPr/>
          <a:lstStyle/>
          <a:p>
            <a:fld id="{9379F80A-5E69-4003-A4CA-EECDF3CD699D}" type="datetimeFigureOut">
              <a:rPr lang="nl-NL" smtClean="0"/>
              <a:t>12-05-19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10224155" y="7254105"/>
            <a:ext cx="229870" cy="153888"/>
          </a:xfrm>
        </p:spPr>
        <p:txBody>
          <a:bodyPr/>
          <a:lstStyle/>
          <a:p>
            <a:fld id="{C09F8277-9806-4707-88BE-D63EE139168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9925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783208" y="562010"/>
            <a:ext cx="9126984" cy="9439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4097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2819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2292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56390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70487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84585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98682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12780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493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783208" y="4173441"/>
            <a:ext cx="9126984" cy="5453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274118" marR="0" lvl="0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548237" marR="0" lvl="1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822355" marR="0" lvl="2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096473" marR="0" lvl="3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370592" marR="0" lvl="4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644710" marR="0" lvl="5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1918828" marR="0" lvl="6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192946" marR="0" lvl="7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467065" marR="0" lvl="8" indent="-162513" algn="l" rtl="0">
              <a:lnSpc>
                <a:spcPct val="100000"/>
              </a:lnSpc>
              <a:spcBef>
                <a:spcPts val="259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344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5189974" y="7178799"/>
            <a:ext cx="303009" cy="295424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fld id="{00000000-1234-1234-1234-123412341234}" type="slidenum">
              <a:rPr lang="en-US" sz="111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pPr algn="ctr">
                <a:buClr>
                  <a:srgbClr val="FFFFFF"/>
                </a:buClr>
                <a:buSzPct val="25000"/>
              </a:pPr>
              <a:t>‹#›</a:t>
            </a:fld>
            <a:endParaRPr lang="en-US" sz="111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77045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266584" y="1655796"/>
            <a:ext cx="8160230" cy="4213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DAFB0-3227-974A-AA97-D518DE224487}" type="datetime1">
              <a:rPr lang="en-US" smtClean="0"/>
              <a:t>5/12/19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63017" y="7288399"/>
            <a:ext cx="191134" cy="152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9525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eter.eijgermans11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mastrajan/6-best-practices-pro-tips-for-angular-cli-better-developer-experience-7b328bc9db81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3311032" y="1929310"/>
            <a:ext cx="4594225" cy="13234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69875" marR="5080" indent="-257810">
              <a:lnSpc>
                <a:spcPct val="100299"/>
              </a:lnSpc>
            </a:pPr>
            <a:r>
              <a:rPr sz="4300" b="1" spc="-5" dirty="0">
                <a:latin typeface="Arial"/>
                <a:cs typeface="Arial"/>
              </a:rPr>
              <a:t>Angula</a:t>
            </a:r>
            <a:r>
              <a:rPr sz="4300" b="1" dirty="0">
                <a:latin typeface="Arial"/>
                <a:cs typeface="Arial"/>
              </a:rPr>
              <a:t>r</a:t>
            </a:r>
            <a:r>
              <a:rPr sz="4300" b="1" spc="-5" dirty="0">
                <a:latin typeface="Arial"/>
                <a:cs typeface="Arial"/>
              </a:rPr>
              <a:t> </a:t>
            </a:r>
            <a:r>
              <a:rPr sz="4300" b="1" dirty="0">
                <a:latin typeface="Arial"/>
                <a:cs typeface="Arial"/>
              </a:rPr>
              <a:t>–</a:t>
            </a:r>
            <a:r>
              <a:rPr sz="4300" b="1" spc="5" dirty="0">
                <a:latin typeface="Arial"/>
                <a:cs typeface="Arial"/>
              </a:rPr>
              <a:t> </a:t>
            </a:r>
            <a:r>
              <a:rPr sz="4300" b="1" spc="-5" dirty="0" err="1">
                <a:latin typeface="Arial"/>
                <a:cs typeface="Arial"/>
              </a:rPr>
              <a:t>da</a:t>
            </a:r>
            <a:r>
              <a:rPr sz="4300" b="1" dirty="0" err="1">
                <a:latin typeface="Arial"/>
                <a:cs typeface="Arial"/>
              </a:rPr>
              <a:t>g</a:t>
            </a:r>
            <a:r>
              <a:rPr sz="4300" b="1" spc="-5" dirty="0">
                <a:latin typeface="Arial"/>
                <a:cs typeface="Arial"/>
              </a:rPr>
              <a:t> </a:t>
            </a:r>
            <a:r>
              <a:rPr lang="nl-NL" sz="4300" b="1" spc="-5" dirty="0">
                <a:latin typeface="Arial"/>
                <a:cs typeface="Arial"/>
              </a:rPr>
              <a:t>3</a:t>
            </a:r>
            <a:r>
              <a:rPr sz="4300" b="1" dirty="0">
                <a:latin typeface="Arial"/>
                <a:cs typeface="Arial"/>
              </a:rPr>
              <a:t> </a:t>
            </a:r>
            <a:r>
              <a:rPr sz="4300" b="1" spc="-5" dirty="0">
                <a:latin typeface="Arial"/>
                <a:cs typeface="Arial"/>
              </a:rPr>
              <a:t>Kort</a:t>
            </a:r>
            <a:r>
              <a:rPr sz="4300" b="1" dirty="0">
                <a:latin typeface="Arial"/>
                <a:cs typeface="Arial"/>
              </a:rPr>
              <a:t>e h</a:t>
            </a:r>
            <a:r>
              <a:rPr sz="4300" b="1" spc="-5" dirty="0">
                <a:latin typeface="Arial"/>
                <a:cs typeface="Arial"/>
              </a:rPr>
              <a:t>erhaling</a:t>
            </a:r>
            <a:endParaRPr sz="4300" dirty="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23158" y="5888185"/>
            <a:ext cx="4476341" cy="7950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76530">
              <a:lnSpc>
                <a:spcPts val="3110"/>
              </a:lnSpc>
            </a:pPr>
            <a:r>
              <a:rPr sz="2600" spc="-20" dirty="0">
                <a:latin typeface="Arial"/>
                <a:cs typeface="Arial"/>
              </a:rPr>
              <a:t>Pete</a:t>
            </a:r>
            <a:r>
              <a:rPr sz="2600" spc="-10" dirty="0">
                <a:latin typeface="Arial"/>
                <a:cs typeface="Arial"/>
              </a:rPr>
              <a:t>r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lang="nl-NL" sz="2600" spc="-20" dirty="0">
                <a:latin typeface="Arial"/>
                <a:cs typeface="Arial"/>
              </a:rPr>
              <a:t>Eijgermans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sz="2600" spc="-15" dirty="0">
                <a:latin typeface="Arial"/>
                <a:cs typeface="Arial"/>
              </a:rPr>
              <a:t>–</a:t>
            </a:r>
            <a:r>
              <a:rPr sz="2600" spc="-10" dirty="0">
                <a:latin typeface="Arial"/>
                <a:cs typeface="Arial"/>
              </a:rPr>
              <a:t> </a:t>
            </a:r>
            <a:r>
              <a:rPr lang="nl-NL" sz="2600" u="heavy" spc="-20" dirty="0" err="1">
                <a:solidFill>
                  <a:srgbClr val="FF0000"/>
                </a:solidFill>
                <a:latin typeface="Arial"/>
                <a:cs typeface="Arial"/>
                <a:hlinkClick r:id="rId3"/>
              </a:rPr>
              <a:t>peter.eijgermans@</a:t>
            </a:r>
            <a:r>
              <a:rPr lang="nl-NL" sz="2600" u="heavy" spc="-20" dirty="0" err="1">
                <a:solidFill>
                  <a:srgbClr val="FF0000"/>
                </a:solidFill>
                <a:latin typeface="Arial"/>
                <a:cs typeface="Arial"/>
              </a:rPr>
              <a:t>ordina.nl</a:t>
            </a:r>
            <a:endParaRPr sz="26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35F99-325A-E84D-86B8-EDD7E9EEB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16869B-CC18-AE48-ABBA-CD2278415E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330" y="2181225"/>
            <a:ext cx="6462737" cy="216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58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Vandaag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421100"/>
            <a:ext cx="7285355" cy="565539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216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Architecture</a:t>
            </a:r>
          </a:p>
          <a:p>
            <a:pPr marL="353695" indent="-340995">
              <a:lnSpc>
                <a:spcPct val="100000"/>
              </a:lnSpc>
              <a:spcBef>
                <a:spcPts val="2160"/>
              </a:spcBef>
              <a:buFont typeface="Verdana"/>
              <a:buChar char="•"/>
              <a:tabLst>
                <a:tab pos="354330" algn="l"/>
              </a:tabLst>
            </a:pPr>
            <a:r>
              <a:rPr lang="en-US" sz="3200" spc="-15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DI</a:t>
            </a: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lvl="1">
              <a:lnSpc>
                <a:spcPct val="100000"/>
              </a:lnSpc>
              <a:spcBef>
                <a:spcPts val="1"/>
              </a:spcBef>
            </a:pP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nl-NL" sz="3200" spc="-2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Work</a:t>
            </a:r>
            <a:r>
              <a:rPr lang="nl-NL" sz="3200" spc="-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3200" spc="-2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with</a:t>
            </a:r>
            <a:r>
              <a:rPr lang="nl-NL" sz="3200" spc="-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Live </a:t>
            </a:r>
            <a:r>
              <a:rPr lang="nl-NL" sz="3200" spc="-2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API’s</a:t>
            </a:r>
            <a:endParaRPr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Pipes</a:t>
            </a:r>
            <a:endParaRPr lang="nl-NL" sz="3200" spc="-75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7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Youtube</a:t>
            </a:r>
            <a:r>
              <a:rPr lang="nl-NL" sz="3200" spc="-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Forms</a:t>
            </a:r>
            <a:endParaRPr lang="en-US" sz="3200" spc="-15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3200" spc="-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Forms</a:t>
            </a: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endParaRPr lang="en-US" sz="23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spcBef>
                <a:spcPts val="1915"/>
              </a:spcBef>
              <a:buFont typeface="Verdana"/>
              <a:buChar char="•"/>
              <a:tabLst>
                <a:tab pos="354330" algn="l"/>
              </a:tabLst>
            </a:pPr>
            <a:endParaRPr sz="23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3FA01-88FD-B441-B710-0FF7161D3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Architecture Angular project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9C8FDDC-24F2-8C4E-A78E-A46C19F3B9AC}"/>
              </a:ext>
            </a:extLst>
          </p:cNvPr>
          <p:cNvSpPr/>
          <p:nvPr/>
        </p:nvSpPr>
        <p:spPr>
          <a:xfrm>
            <a:off x="2527300" y="1495425"/>
            <a:ext cx="53467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https://medium.com/@tomastrajan/6-best-practices-pro-tips-for-angular-cli-better-developer-experience-7b328bc9db81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8949A8-1C51-C04F-A129-F6426A4EA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5899" y="2562225"/>
            <a:ext cx="51816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410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88295" y="1151391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10" h="714375">
                <a:moveTo>
                  <a:pt x="2199890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0" y="707135"/>
                </a:lnTo>
                <a:lnTo>
                  <a:pt x="2199890" y="70027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35"/>
                </a:lnTo>
                <a:lnTo>
                  <a:pt x="2206748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7"/>
                </a:moveTo>
                <a:lnTo>
                  <a:pt x="2206748" y="700277"/>
                </a:lnTo>
                <a:lnTo>
                  <a:pt x="2199890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795153" y="1158249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19494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Components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788295" y="2049027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10" h="714375">
                <a:moveTo>
                  <a:pt x="2199890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0" y="707135"/>
                </a:lnTo>
                <a:lnTo>
                  <a:pt x="2199890" y="70027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35"/>
                </a:lnTo>
                <a:lnTo>
                  <a:pt x="2206748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7"/>
                </a:moveTo>
                <a:lnTo>
                  <a:pt x="2206748" y="700277"/>
                </a:lnTo>
                <a:lnTo>
                  <a:pt x="2199890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795153" y="2055885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342900">
              <a:lnSpc>
                <a:spcPct val="100000"/>
              </a:lnSpc>
            </a:pPr>
            <a:r>
              <a:rPr sz="22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peScript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788295" y="3015243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10" h="714375">
                <a:moveTo>
                  <a:pt x="2199890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0" y="707135"/>
                </a:lnTo>
                <a:lnTo>
                  <a:pt x="2199890" y="70027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35"/>
                </a:lnTo>
                <a:lnTo>
                  <a:pt x="2206748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7"/>
                </a:moveTo>
                <a:lnTo>
                  <a:pt x="2206748" y="700277"/>
                </a:lnTo>
                <a:lnTo>
                  <a:pt x="2199890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795153" y="3022101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56197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Classes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788295" y="4030989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10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29"/>
                </a:lnTo>
                <a:lnTo>
                  <a:pt x="13715" y="707129"/>
                </a:lnTo>
                <a:lnTo>
                  <a:pt x="6857" y="700271"/>
                </a:lnTo>
                <a:lnTo>
                  <a:pt x="13715" y="700271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4375">
                <a:moveTo>
                  <a:pt x="13715" y="700271"/>
                </a:moveTo>
                <a:lnTo>
                  <a:pt x="6857" y="700271"/>
                </a:lnTo>
                <a:lnTo>
                  <a:pt x="13715" y="707129"/>
                </a:lnTo>
                <a:lnTo>
                  <a:pt x="13715" y="700271"/>
                </a:lnTo>
                <a:close/>
              </a:path>
              <a:path w="2213610" h="714375">
                <a:moveTo>
                  <a:pt x="2199890" y="700271"/>
                </a:moveTo>
                <a:lnTo>
                  <a:pt x="13715" y="700271"/>
                </a:lnTo>
                <a:lnTo>
                  <a:pt x="13715" y="707129"/>
                </a:lnTo>
                <a:lnTo>
                  <a:pt x="2199890" y="707129"/>
                </a:lnTo>
                <a:lnTo>
                  <a:pt x="2199890" y="700271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2199890" y="707129"/>
                </a:lnTo>
                <a:lnTo>
                  <a:pt x="2206748" y="700271"/>
                </a:lnTo>
                <a:lnTo>
                  <a:pt x="2213609" y="700271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700271"/>
                </a:moveTo>
                <a:lnTo>
                  <a:pt x="2206748" y="700271"/>
                </a:lnTo>
                <a:lnTo>
                  <a:pt x="2199890" y="707129"/>
                </a:lnTo>
                <a:lnTo>
                  <a:pt x="2213609" y="707129"/>
                </a:lnTo>
                <a:lnTo>
                  <a:pt x="2213609" y="700271"/>
                </a:lnTo>
                <a:close/>
              </a:path>
              <a:path w="2213610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4375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4375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795153" y="4037841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11112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250" spc="-2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ent</a:t>
            </a:r>
            <a:r>
              <a:rPr sz="2250" spc="2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binding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788295" y="5006343"/>
            <a:ext cx="2213610" cy="713740"/>
          </a:xfrm>
          <a:custGeom>
            <a:avLst/>
            <a:gdLst/>
            <a:ahLst/>
            <a:cxnLst/>
            <a:rect l="l" t="t" r="r" b="b"/>
            <a:pathLst>
              <a:path w="2213610" h="713739">
                <a:moveTo>
                  <a:pt x="2213609" y="0"/>
                </a:moveTo>
                <a:lnTo>
                  <a:pt x="0" y="0"/>
                </a:lnTo>
                <a:lnTo>
                  <a:pt x="0" y="713231"/>
                </a:lnTo>
                <a:lnTo>
                  <a:pt x="2213609" y="713231"/>
                </a:lnTo>
                <a:lnTo>
                  <a:pt x="2213609" y="706373"/>
                </a:lnTo>
                <a:lnTo>
                  <a:pt x="13715" y="706373"/>
                </a:lnTo>
                <a:lnTo>
                  <a:pt x="6857" y="699515"/>
                </a:lnTo>
                <a:lnTo>
                  <a:pt x="13715" y="6995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10" h="713739">
                <a:moveTo>
                  <a:pt x="13715" y="699515"/>
                </a:moveTo>
                <a:lnTo>
                  <a:pt x="6857" y="699515"/>
                </a:lnTo>
                <a:lnTo>
                  <a:pt x="13715" y="706373"/>
                </a:lnTo>
                <a:lnTo>
                  <a:pt x="13715" y="699515"/>
                </a:lnTo>
                <a:close/>
              </a:path>
              <a:path w="2213610" h="713739">
                <a:moveTo>
                  <a:pt x="2199890" y="699515"/>
                </a:moveTo>
                <a:lnTo>
                  <a:pt x="13715" y="699515"/>
                </a:lnTo>
                <a:lnTo>
                  <a:pt x="13715" y="706373"/>
                </a:lnTo>
                <a:lnTo>
                  <a:pt x="2199890" y="706373"/>
                </a:lnTo>
                <a:lnTo>
                  <a:pt x="2199890" y="699515"/>
                </a:lnTo>
                <a:close/>
              </a:path>
              <a:path w="2213610" h="713739">
                <a:moveTo>
                  <a:pt x="2199890" y="6857"/>
                </a:moveTo>
                <a:lnTo>
                  <a:pt x="2199890" y="706373"/>
                </a:lnTo>
                <a:lnTo>
                  <a:pt x="2206748" y="699515"/>
                </a:lnTo>
                <a:lnTo>
                  <a:pt x="2213609" y="699515"/>
                </a:lnTo>
                <a:lnTo>
                  <a:pt x="2213609" y="13715"/>
                </a:lnTo>
                <a:lnTo>
                  <a:pt x="2206748" y="13715"/>
                </a:lnTo>
                <a:lnTo>
                  <a:pt x="2199890" y="6857"/>
                </a:lnTo>
                <a:close/>
              </a:path>
              <a:path w="2213610" h="713739">
                <a:moveTo>
                  <a:pt x="2213609" y="699515"/>
                </a:moveTo>
                <a:lnTo>
                  <a:pt x="2206748" y="699515"/>
                </a:lnTo>
                <a:lnTo>
                  <a:pt x="2199890" y="706373"/>
                </a:lnTo>
                <a:lnTo>
                  <a:pt x="2213609" y="706373"/>
                </a:lnTo>
                <a:lnTo>
                  <a:pt x="2213609" y="699515"/>
                </a:lnTo>
                <a:close/>
              </a:path>
              <a:path w="2213610" h="71373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10" h="713739">
                <a:moveTo>
                  <a:pt x="2199890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0" y="13715"/>
                </a:lnTo>
                <a:lnTo>
                  <a:pt x="2199890" y="6857"/>
                </a:lnTo>
                <a:close/>
              </a:path>
              <a:path w="2213610" h="713739">
                <a:moveTo>
                  <a:pt x="2213609" y="6857"/>
                </a:moveTo>
                <a:lnTo>
                  <a:pt x="2199890" y="6857"/>
                </a:lnTo>
                <a:lnTo>
                  <a:pt x="2206748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318888" y="1151391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318888" y="2049027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318888" y="3015243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318888" y="4030989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29"/>
                </a:lnTo>
                <a:lnTo>
                  <a:pt x="13715" y="707129"/>
                </a:lnTo>
                <a:lnTo>
                  <a:pt x="6857" y="700271"/>
                </a:lnTo>
                <a:lnTo>
                  <a:pt x="13715" y="700271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1"/>
                </a:moveTo>
                <a:lnTo>
                  <a:pt x="6857" y="700271"/>
                </a:lnTo>
                <a:lnTo>
                  <a:pt x="13715" y="707129"/>
                </a:lnTo>
                <a:lnTo>
                  <a:pt x="13715" y="700271"/>
                </a:lnTo>
                <a:close/>
              </a:path>
              <a:path w="2212975" h="714375">
                <a:moveTo>
                  <a:pt x="2199131" y="700271"/>
                </a:moveTo>
                <a:lnTo>
                  <a:pt x="13715" y="700271"/>
                </a:lnTo>
                <a:lnTo>
                  <a:pt x="13715" y="707129"/>
                </a:lnTo>
                <a:lnTo>
                  <a:pt x="2199131" y="707129"/>
                </a:lnTo>
                <a:lnTo>
                  <a:pt x="2199131" y="700271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29"/>
                </a:lnTo>
                <a:lnTo>
                  <a:pt x="2205989" y="700271"/>
                </a:lnTo>
                <a:lnTo>
                  <a:pt x="2212847" y="700271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1"/>
                </a:moveTo>
                <a:lnTo>
                  <a:pt x="2205989" y="700271"/>
                </a:lnTo>
                <a:lnTo>
                  <a:pt x="2199131" y="707129"/>
                </a:lnTo>
                <a:lnTo>
                  <a:pt x="2212847" y="707129"/>
                </a:lnTo>
                <a:lnTo>
                  <a:pt x="2212847" y="700271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318888" y="5010915"/>
            <a:ext cx="2212975" cy="714375"/>
          </a:xfrm>
          <a:custGeom>
            <a:avLst/>
            <a:gdLst/>
            <a:ahLst/>
            <a:cxnLst/>
            <a:rect l="l" t="t" r="r" b="b"/>
            <a:pathLst>
              <a:path w="2212975" h="714375">
                <a:moveTo>
                  <a:pt x="2212847" y="0"/>
                </a:moveTo>
                <a:lnTo>
                  <a:pt x="0" y="0"/>
                </a:lnTo>
                <a:lnTo>
                  <a:pt x="0" y="713993"/>
                </a:lnTo>
                <a:lnTo>
                  <a:pt x="2212847" y="713993"/>
                </a:lnTo>
                <a:lnTo>
                  <a:pt x="2212847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2847" y="6857"/>
                </a:lnTo>
                <a:lnTo>
                  <a:pt x="2212847" y="0"/>
                </a:lnTo>
                <a:close/>
              </a:path>
              <a:path w="2212975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2975" h="714375">
                <a:moveTo>
                  <a:pt x="2199131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131" y="707135"/>
                </a:lnTo>
                <a:lnTo>
                  <a:pt x="2199131" y="70027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2199131" y="707135"/>
                </a:lnTo>
                <a:lnTo>
                  <a:pt x="2205989" y="700277"/>
                </a:lnTo>
                <a:lnTo>
                  <a:pt x="2212847" y="700277"/>
                </a:lnTo>
                <a:lnTo>
                  <a:pt x="2212847" y="13715"/>
                </a:lnTo>
                <a:lnTo>
                  <a:pt x="2205989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700277"/>
                </a:moveTo>
                <a:lnTo>
                  <a:pt x="2205989" y="700277"/>
                </a:lnTo>
                <a:lnTo>
                  <a:pt x="2199131" y="707135"/>
                </a:lnTo>
                <a:lnTo>
                  <a:pt x="2212847" y="707135"/>
                </a:lnTo>
                <a:lnTo>
                  <a:pt x="2212847" y="700277"/>
                </a:lnTo>
                <a:close/>
              </a:path>
              <a:path w="2212975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2975" h="714375">
                <a:moveTo>
                  <a:pt x="219913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131" y="13715"/>
                </a:lnTo>
                <a:lnTo>
                  <a:pt x="2199131" y="6857"/>
                </a:lnTo>
                <a:close/>
              </a:path>
              <a:path w="2212975" h="714375">
                <a:moveTo>
                  <a:pt x="2212847" y="6857"/>
                </a:moveTo>
                <a:lnTo>
                  <a:pt x="2199131" y="6857"/>
                </a:lnTo>
                <a:lnTo>
                  <a:pt x="2205989" y="13715"/>
                </a:lnTo>
                <a:lnTo>
                  <a:pt x="2212847" y="13715"/>
                </a:lnTo>
                <a:lnTo>
                  <a:pt x="221284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466721" y="1151391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09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09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09" h="714375">
                <a:moveTo>
                  <a:pt x="2199893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3" y="707135"/>
                </a:lnTo>
                <a:lnTo>
                  <a:pt x="2199893" y="70027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2199893" y="707135"/>
                </a:lnTo>
                <a:lnTo>
                  <a:pt x="2206751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51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700277"/>
                </a:moveTo>
                <a:lnTo>
                  <a:pt x="2206751" y="700277"/>
                </a:lnTo>
                <a:lnTo>
                  <a:pt x="2199893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09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3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6857"/>
                </a:moveTo>
                <a:lnTo>
                  <a:pt x="2199893" y="6857"/>
                </a:lnTo>
                <a:lnTo>
                  <a:pt x="2206751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485771" y="5013963"/>
            <a:ext cx="2213610" cy="714375"/>
          </a:xfrm>
          <a:custGeom>
            <a:avLst/>
            <a:gdLst/>
            <a:ahLst/>
            <a:cxnLst/>
            <a:rect l="l" t="t" r="r" b="b"/>
            <a:pathLst>
              <a:path w="2213609" h="714375">
                <a:moveTo>
                  <a:pt x="2213609" y="0"/>
                </a:moveTo>
                <a:lnTo>
                  <a:pt x="0" y="0"/>
                </a:lnTo>
                <a:lnTo>
                  <a:pt x="0" y="713993"/>
                </a:lnTo>
                <a:lnTo>
                  <a:pt x="2213609" y="713993"/>
                </a:lnTo>
                <a:lnTo>
                  <a:pt x="2213609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13609" y="6857"/>
                </a:lnTo>
                <a:lnTo>
                  <a:pt x="2213609" y="0"/>
                </a:lnTo>
                <a:close/>
              </a:path>
              <a:path w="2213609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2213609" h="714375">
                <a:moveTo>
                  <a:pt x="2199893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2199893" y="707135"/>
                </a:lnTo>
                <a:lnTo>
                  <a:pt x="2199893" y="70027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2199893" y="707135"/>
                </a:lnTo>
                <a:lnTo>
                  <a:pt x="2206751" y="700277"/>
                </a:lnTo>
                <a:lnTo>
                  <a:pt x="2213609" y="700277"/>
                </a:lnTo>
                <a:lnTo>
                  <a:pt x="2213609" y="13715"/>
                </a:lnTo>
                <a:lnTo>
                  <a:pt x="2206751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700277"/>
                </a:moveTo>
                <a:lnTo>
                  <a:pt x="2206751" y="700277"/>
                </a:lnTo>
                <a:lnTo>
                  <a:pt x="2199893" y="707135"/>
                </a:lnTo>
                <a:lnTo>
                  <a:pt x="2213609" y="707135"/>
                </a:lnTo>
                <a:lnTo>
                  <a:pt x="2213609" y="700277"/>
                </a:lnTo>
                <a:close/>
              </a:path>
              <a:path w="2213609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13609" h="714375">
                <a:moveTo>
                  <a:pt x="2199893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199893" y="13715"/>
                </a:lnTo>
                <a:lnTo>
                  <a:pt x="2199893" y="6857"/>
                </a:lnTo>
                <a:close/>
              </a:path>
              <a:path w="2213609" h="714375">
                <a:moveTo>
                  <a:pt x="2213609" y="6857"/>
                </a:moveTo>
                <a:lnTo>
                  <a:pt x="2199893" y="6857"/>
                </a:lnTo>
                <a:lnTo>
                  <a:pt x="2206751" y="13715"/>
                </a:lnTo>
                <a:lnTo>
                  <a:pt x="2213609" y="13715"/>
                </a:lnTo>
                <a:lnTo>
                  <a:pt x="221360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795153" y="5013201"/>
            <a:ext cx="7729855" cy="70802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367030">
              <a:lnSpc>
                <a:spcPct val="100000"/>
              </a:lnSpc>
              <a:tabLst>
                <a:tab pos="3419475" algn="l"/>
                <a:tab pos="6212840" algn="l"/>
              </a:tabLst>
            </a:pPr>
            <a:r>
              <a:rPr sz="3375" spc="-375" baseline="1234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375" spc="-7" baseline="123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375" baseline="1234" dirty="0">
                <a:solidFill>
                  <a:srgbClr val="FFFFFF"/>
                </a:solidFill>
                <a:latin typeface="Verdana"/>
                <a:cs typeface="Verdana"/>
              </a:rPr>
              <a:t>mp</a:t>
            </a:r>
            <a:r>
              <a:rPr sz="3375" spc="-15" baseline="1234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3375" baseline="1234" dirty="0">
                <a:solidFill>
                  <a:srgbClr val="FFFFFF"/>
                </a:solidFill>
                <a:latin typeface="Verdana"/>
                <a:cs typeface="Verdana"/>
              </a:rPr>
              <a:t>at</a:t>
            </a:r>
            <a:r>
              <a:rPr sz="3375" spc="-7" baseline="123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375" baseline="1234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375" baseline="1234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Pipe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250" dirty="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sz="3375" spc="-7" baseline="1234" dirty="0">
                <a:solidFill>
                  <a:srgbClr val="FFFFFF"/>
                </a:solidFill>
                <a:latin typeface="Verdana"/>
                <a:cs typeface="Verdana"/>
              </a:rPr>
              <a:t>Views</a:t>
            </a:r>
            <a:endParaRPr sz="3375" baseline="1234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325745" y="1158249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492759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Services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325745" y="2055885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546100">
              <a:lnSpc>
                <a:spcPct val="100000"/>
              </a:lnSpc>
            </a:pPr>
            <a:r>
              <a:rPr sz="225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ou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250" spc="-1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325745" y="3022101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730250">
              <a:lnSpc>
                <a:spcPct val="100000"/>
              </a:lnSpc>
            </a:pPr>
            <a:r>
              <a:rPr sz="2250" spc="-5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or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325745" y="4037841"/>
            <a:ext cx="2199640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213995">
              <a:lnSpc>
                <a:spcPct val="100000"/>
              </a:lnSpc>
            </a:pP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Obser</a:t>
            </a:r>
            <a:r>
              <a:rPr sz="2250" spc="-4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bles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473580" y="1158249"/>
            <a:ext cx="220027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marL="177800">
              <a:lnSpc>
                <a:spcPct val="100000"/>
              </a:lnSpc>
            </a:pP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Data</a:t>
            </a:r>
            <a:r>
              <a:rPr sz="2250" spc="2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50" spc="-5" dirty="0">
                <a:solidFill>
                  <a:srgbClr val="FFFFFF"/>
                </a:solidFill>
                <a:latin typeface="Verdana"/>
                <a:cs typeface="Verdana"/>
              </a:rPr>
              <a:t>binding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765435" y="6023613"/>
            <a:ext cx="7766684" cy="714375"/>
          </a:xfrm>
          <a:custGeom>
            <a:avLst/>
            <a:gdLst/>
            <a:ahLst/>
            <a:cxnLst/>
            <a:rect l="l" t="t" r="r" b="b"/>
            <a:pathLst>
              <a:path w="7766684" h="714375">
                <a:moveTo>
                  <a:pt x="7766303" y="0"/>
                </a:moveTo>
                <a:lnTo>
                  <a:pt x="0" y="0"/>
                </a:lnTo>
                <a:lnTo>
                  <a:pt x="0" y="713993"/>
                </a:lnTo>
                <a:lnTo>
                  <a:pt x="7766303" y="713993"/>
                </a:lnTo>
                <a:lnTo>
                  <a:pt x="7766303" y="707135"/>
                </a:lnTo>
                <a:lnTo>
                  <a:pt x="13715" y="707135"/>
                </a:lnTo>
                <a:lnTo>
                  <a:pt x="6857" y="700277"/>
                </a:lnTo>
                <a:lnTo>
                  <a:pt x="13715" y="70027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7766303" y="6857"/>
                </a:lnTo>
                <a:lnTo>
                  <a:pt x="7766303" y="0"/>
                </a:lnTo>
                <a:close/>
              </a:path>
              <a:path w="7766684" h="714375">
                <a:moveTo>
                  <a:pt x="13715" y="700277"/>
                </a:moveTo>
                <a:lnTo>
                  <a:pt x="6857" y="700277"/>
                </a:lnTo>
                <a:lnTo>
                  <a:pt x="13715" y="707135"/>
                </a:lnTo>
                <a:lnTo>
                  <a:pt x="13715" y="700277"/>
                </a:lnTo>
                <a:close/>
              </a:path>
              <a:path w="7766684" h="714375">
                <a:moveTo>
                  <a:pt x="7752584" y="700277"/>
                </a:moveTo>
                <a:lnTo>
                  <a:pt x="13715" y="700277"/>
                </a:lnTo>
                <a:lnTo>
                  <a:pt x="13715" y="707135"/>
                </a:lnTo>
                <a:lnTo>
                  <a:pt x="7752584" y="707135"/>
                </a:lnTo>
                <a:lnTo>
                  <a:pt x="7752584" y="700277"/>
                </a:lnTo>
                <a:close/>
              </a:path>
              <a:path w="7766684" h="714375">
                <a:moveTo>
                  <a:pt x="7752584" y="6857"/>
                </a:moveTo>
                <a:lnTo>
                  <a:pt x="7752584" y="707135"/>
                </a:lnTo>
                <a:lnTo>
                  <a:pt x="7759442" y="700277"/>
                </a:lnTo>
                <a:lnTo>
                  <a:pt x="7766303" y="700277"/>
                </a:lnTo>
                <a:lnTo>
                  <a:pt x="7766303" y="13715"/>
                </a:lnTo>
                <a:lnTo>
                  <a:pt x="7759442" y="13715"/>
                </a:lnTo>
                <a:lnTo>
                  <a:pt x="7752584" y="6857"/>
                </a:lnTo>
                <a:close/>
              </a:path>
              <a:path w="7766684" h="714375">
                <a:moveTo>
                  <a:pt x="7766303" y="700277"/>
                </a:moveTo>
                <a:lnTo>
                  <a:pt x="7759442" y="700277"/>
                </a:lnTo>
                <a:lnTo>
                  <a:pt x="7752584" y="707135"/>
                </a:lnTo>
                <a:lnTo>
                  <a:pt x="7766303" y="707135"/>
                </a:lnTo>
                <a:lnTo>
                  <a:pt x="7766303" y="700277"/>
                </a:lnTo>
                <a:close/>
              </a:path>
              <a:path w="7766684" h="714375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7766684" h="714375">
                <a:moveTo>
                  <a:pt x="775258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7752584" y="13715"/>
                </a:lnTo>
                <a:lnTo>
                  <a:pt x="7752584" y="6857"/>
                </a:lnTo>
                <a:close/>
              </a:path>
              <a:path w="7766684" h="714375">
                <a:moveTo>
                  <a:pt x="7766303" y="6857"/>
                </a:moveTo>
                <a:lnTo>
                  <a:pt x="7752584" y="6857"/>
                </a:lnTo>
                <a:lnTo>
                  <a:pt x="7759442" y="13715"/>
                </a:lnTo>
                <a:lnTo>
                  <a:pt x="7766303" y="13715"/>
                </a:lnTo>
                <a:lnTo>
                  <a:pt x="776630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1772293" y="6030471"/>
            <a:ext cx="7752715" cy="700405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250" dirty="0">
                <a:solidFill>
                  <a:srgbClr val="FFFFFF"/>
                </a:solidFill>
                <a:latin typeface="Verdana"/>
                <a:cs typeface="Verdana"/>
              </a:rPr>
              <a:t>…</a:t>
            </a:r>
            <a:endParaRPr sz="2250">
              <a:latin typeface="Verdana"/>
              <a:cs typeface="Verdana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9690" algn="ctr">
              <a:lnSpc>
                <a:spcPct val="100000"/>
              </a:lnSpc>
            </a:pPr>
            <a:r>
              <a:rPr spc="10" dirty="0"/>
              <a:t>Angular</a:t>
            </a:r>
            <a:endParaRPr spc="15" dirty="0"/>
          </a:p>
        </p:txBody>
      </p:sp>
      <p:sp>
        <p:nvSpPr>
          <p:cNvPr id="27" name="object 27"/>
          <p:cNvSpPr/>
          <p:nvPr/>
        </p:nvSpPr>
        <p:spPr>
          <a:xfrm>
            <a:off x="4660270" y="2318013"/>
            <a:ext cx="1869948" cy="153161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4792858" y="3835917"/>
            <a:ext cx="1595627" cy="470916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Game over Observables !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05951" y="2256781"/>
            <a:ext cx="7481499" cy="3729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b="1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en-US" sz="2105" b="1" dirty="0">
              <a:latin typeface="Calibri" panose="020F0502020204030204" pitchFamily="34" charset="0"/>
              <a:ea typeface="ＭＳ 明朝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844" y="1114425"/>
            <a:ext cx="7769606" cy="582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88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6FD7E-FA1D-B14C-999F-9D6B19218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7378A9-83DF-F44C-A66B-63C1E0C77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65275" y="945356"/>
            <a:ext cx="7562850" cy="567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038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A9725-4CD5-7E47-AC00-D4C1A0621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15B54F-CEA5-004C-B128-55355DA32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4800" y="0"/>
            <a:ext cx="10083800" cy="756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066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DB2CF-3576-AC41-B9E2-EC7728795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385D4B-1656-3A4F-94F1-249E46AEC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4800" y="0"/>
            <a:ext cx="10083800" cy="756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63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4082" y="1023154"/>
            <a:ext cx="6845237" cy="1331453"/>
          </a:xfrm>
        </p:spPr>
        <p:txBody>
          <a:bodyPr>
            <a:noAutofit/>
          </a:bodyPr>
          <a:lstStyle/>
          <a:p>
            <a:br>
              <a:rPr lang="nl-NL" sz="2807" b="1" dirty="0">
                <a:solidFill>
                  <a:srgbClr val="FFC000"/>
                </a:solidFill>
              </a:rPr>
            </a:br>
            <a:br>
              <a:rPr lang="nl-NL" sz="2807" b="1" dirty="0">
                <a:solidFill>
                  <a:srgbClr val="FFC000"/>
                </a:solidFill>
              </a:rPr>
            </a:br>
            <a:r>
              <a:rPr lang="nl-NL" sz="2807" b="1" dirty="0" err="1">
                <a:solidFill>
                  <a:srgbClr val="FFC000"/>
                </a:solidFill>
              </a:rPr>
              <a:t>Components</a:t>
            </a:r>
            <a:r>
              <a:rPr lang="nl-NL" sz="2807" b="1" dirty="0">
                <a:solidFill>
                  <a:srgbClr val="FFC000"/>
                </a:solidFill>
              </a:rPr>
              <a:t> </a:t>
            </a:r>
            <a:r>
              <a:rPr lang="nl-NL" sz="2807" b="1" dirty="0">
                <a:solidFill>
                  <a:srgbClr val="C00000"/>
                </a:solidFill>
              </a:rPr>
              <a:t>@input  @output</a:t>
            </a:r>
            <a:br>
              <a:rPr lang="nl-NL" sz="2807" b="1" dirty="0">
                <a:solidFill>
                  <a:srgbClr val="FFC000"/>
                </a:solidFill>
              </a:rPr>
            </a:br>
            <a:br>
              <a:rPr lang="nl-NL" sz="2105" b="1" dirty="0">
                <a:solidFill>
                  <a:srgbClr val="FFC000"/>
                </a:solidFill>
              </a:rPr>
            </a:br>
            <a:br>
              <a:rPr lang="nl-NL" sz="2105" b="1" dirty="0">
                <a:solidFill>
                  <a:schemeClr val="tx1"/>
                </a:solidFill>
              </a:rPr>
            </a:br>
            <a:br>
              <a:rPr lang="nl-NL" sz="2105" dirty="0"/>
            </a:br>
            <a:endParaRPr lang="en-US" sz="2105" dirty="0">
              <a:solidFill>
                <a:srgbClr val="FFC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4418321" y="3152827"/>
            <a:ext cx="1641213" cy="48410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600" b="1" dirty="0" err="1">
                <a:solidFill>
                  <a:schemeClr val="accent2"/>
                </a:solidFill>
              </a:rPr>
              <a:t>AppComponent</a:t>
            </a:r>
            <a:endParaRPr lang="nl-NL" sz="1600" b="1" dirty="0">
              <a:solidFill>
                <a:schemeClr val="accent2"/>
              </a:solidFill>
            </a:endParaRPr>
          </a:p>
        </p:txBody>
      </p:sp>
      <p:sp>
        <p:nvSpPr>
          <p:cNvPr id="6" name="Afgeronde rechthoek 10"/>
          <p:cNvSpPr/>
          <p:nvPr/>
        </p:nvSpPr>
        <p:spPr>
          <a:xfrm>
            <a:off x="6674543" y="4076462"/>
            <a:ext cx="1544671" cy="455972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BooksComponent</a:t>
            </a:r>
            <a:endParaRPr lang="nl-NL" sz="1110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5741366" y="3663408"/>
            <a:ext cx="1543647" cy="3928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5316268" y="3683268"/>
            <a:ext cx="21833" cy="39166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Afgeronde rechthoek 10"/>
          <p:cNvSpPr/>
          <p:nvPr/>
        </p:nvSpPr>
        <p:spPr>
          <a:xfrm>
            <a:off x="4418321" y="4076463"/>
            <a:ext cx="1617246" cy="52145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DashBoardComponent</a:t>
            </a:r>
            <a:endParaRPr lang="nl-NL" sz="1110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290957" y="3683267"/>
            <a:ext cx="1622045" cy="3468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5741366" y="5271204"/>
            <a:ext cx="1543647" cy="48989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BookDetalsComponent</a:t>
            </a:r>
            <a:endParaRPr lang="nl-NL" sz="1110" dirty="0"/>
          </a:p>
        </p:txBody>
      </p:sp>
      <p:sp>
        <p:nvSpPr>
          <p:cNvPr id="16" name="Afgeronde rechthoek 10"/>
          <p:cNvSpPr/>
          <p:nvPr/>
        </p:nvSpPr>
        <p:spPr>
          <a:xfrm>
            <a:off x="2277986" y="4076462"/>
            <a:ext cx="1701838" cy="52146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/>
              <a:t>BookSearchComponent</a:t>
            </a:r>
            <a:endParaRPr lang="nl-NL" sz="1110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5351850" y="4501923"/>
            <a:ext cx="917691" cy="6642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Rechte verbindingslijn met pijl 12"/>
          <p:cNvCxnSpPr/>
          <p:nvPr/>
        </p:nvCxnSpPr>
        <p:spPr>
          <a:xfrm flipH="1">
            <a:off x="6708037" y="4532435"/>
            <a:ext cx="822309" cy="6337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Afgeronde rechthoek 5">
            <a:extLst>
              <a:ext uri="{FF2B5EF4-FFF2-40B4-BE49-F238E27FC236}">
                <a16:creationId xmlns:a16="http://schemas.microsoft.com/office/drawing/2014/main" id="{83D28359-C14C-C949-9FE1-372FD74BE25F}"/>
              </a:ext>
            </a:extLst>
          </p:cNvPr>
          <p:cNvSpPr/>
          <p:nvPr/>
        </p:nvSpPr>
        <p:spPr>
          <a:xfrm>
            <a:off x="4545481" y="2326898"/>
            <a:ext cx="1541572" cy="48410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b="1" dirty="0" err="1">
                <a:solidFill>
                  <a:schemeClr val="accent2"/>
                </a:solidFill>
              </a:rPr>
              <a:t>index.html</a:t>
            </a:r>
            <a:endParaRPr lang="nl-NL" b="1" dirty="0">
              <a:solidFill>
                <a:schemeClr val="accent2"/>
              </a:solidFill>
            </a:endParaRPr>
          </a:p>
        </p:txBody>
      </p:sp>
      <p:cxnSp>
        <p:nvCxnSpPr>
          <p:cNvPr id="27" name="Rechte verbindingslijn met pijl 12">
            <a:extLst>
              <a:ext uri="{FF2B5EF4-FFF2-40B4-BE49-F238E27FC236}">
                <a16:creationId xmlns:a16="http://schemas.microsoft.com/office/drawing/2014/main" id="{C2D7E6CE-D447-A44B-9C19-4EA0B03F1E67}"/>
              </a:ext>
            </a:extLst>
          </p:cNvPr>
          <p:cNvCxnSpPr>
            <a:cxnSpLocks/>
            <a:endCxn id="4" idx="0"/>
          </p:cNvCxnSpPr>
          <p:nvPr/>
        </p:nvCxnSpPr>
        <p:spPr>
          <a:xfrm flipH="1">
            <a:off x="5238928" y="2857338"/>
            <a:ext cx="49820" cy="2954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Afgeronde rechthoek 16">
            <a:extLst>
              <a:ext uri="{FF2B5EF4-FFF2-40B4-BE49-F238E27FC236}">
                <a16:creationId xmlns:a16="http://schemas.microsoft.com/office/drawing/2014/main" id="{D8E0410D-6928-B94E-A439-3D7160344B24}"/>
              </a:ext>
            </a:extLst>
          </p:cNvPr>
          <p:cNvSpPr/>
          <p:nvPr/>
        </p:nvSpPr>
        <p:spPr>
          <a:xfrm>
            <a:off x="6708037" y="3159227"/>
            <a:ext cx="1533144" cy="495168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110" dirty="0" err="1">
                <a:solidFill>
                  <a:srgbClr val="FF0000"/>
                </a:solidFill>
              </a:rPr>
              <a:t>app.component.html</a:t>
            </a:r>
            <a:endParaRPr lang="nl-NL" sz="1110" dirty="0">
              <a:solidFill>
                <a:srgbClr val="FF0000"/>
              </a:solidFill>
            </a:endParaRPr>
          </a:p>
        </p:txBody>
      </p:sp>
      <p:cxnSp>
        <p:nvCxnSpPr>
          <p:cNvPr id="36" name="Rechte verbindingslijn met pijl 11">
            <a:extLst>
              <a:ext uri="{FF2B5EF4-FFF2-40B4-BE49-F238E27FC236}">
                <a16:creationId xmlns:a16="http://schemas.microsoft.com/office/drawing/2014/main" id="{F63CF1A0-9A7C-D742-9F32-D5010A5E14FB}"/>
              </a:ext>
            </a:extLst>
          </p:cNvPr>
          <p:cNvCxnSpPr>
            <a:cxnSpLocks/>
          </p:cNvCxnSpPr>
          <p:nvPr/>
        </p:nvCxnSpPr>
        <p:spPr>
          <a:xfrm>
            <a:off x="6087053" y="3394879"/>
            <a:ext cx="611457" cy="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9451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051419" y="6985257"/>
            <a:ext cx="395605" cy="0"/>
          </a:xfrm>
          <a:custGeom>
            <a:avLst/>
            <a:gdLst/>
            <a:ahLst/>
            <a:cxnLst/>
            <a:rect l="l" t="t" r="r" b="b"/>
            <a:pathLst>
              <a:path w="395604">
                <a:moveTo>
                  <a:pt x="0" y="0"/>
                </a:moveTo>
                <a:lnTo>
                  <a:pt x="395481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518531" y="6985257"/>
            <a:ext cx="434340" cy="0"/>
          </a:xfrm>
          <a:custGeom>
            <a:avLst/>
            <a:gdLst/>
            <a:ahLst/>
            <a:cxnLst/>
            <a:rect l="l" t="t" r="r" b="b"/>
            <a:pathLst>
              <a:path w="434340">
                <a:moveTo>
                  <a:pt x="0" y="0"/>
                </a:moveTo>
                <a:lnTo>
                  <a:pt x="434339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031366" y="6985257"/>
            <a:ext cx="388620" cy="0"/>
          </a:xfrm>
          <a:custGeom>
            <a:avLst/>
            <a:gdLst/>
            <a:ahLst/>
            <a:cxnLst/>
            <a:rect l="l" t="t" r="r" b="b"/>
            <a:pathLst>
              <a:path w="388620">
                <a:moveTo>
                  <a:pt x="0" y="0"/>
                </a:moveTo>
                <a:lnTo>
                  <a:pt x="388616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466475" y="6985257"/>
            <a:ext cx="466725" cy="0"/>
          </a:xfrm>
          <a:custGeom>
            <a:avLst/>
            <a:gdLst/>
            <a:ahLst/>
            <a:cxnLst/>
            <a:rect l="l" t="t" r="r" b="b"/>
            <a:pathLst>
              <a:path w="466725">
                <a:moveTo>
                  <a:pt x="0" y="0"/>
                </a:moveTo>
                <a:lnTo>
                  <a:pt x="466343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266584" y="472182"/>
            <a:ext cx="9426816" cy="16979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750" b="1" spc="10" dirty="0">
                <a:latin typeface="Verdana"/>
                <a:cs typeface="Verdana"/>
              </a:rPr>
              <a:t>Routin</a:t>
            </a:r>
            <a:r>
              <a:rPr sz="2750" b="1" spc="15" dirty="0">
                <a:latin typeface="Verdana"/>
                <a:cs typeface="Verdana"/>
              </a:rPr>
              <a:t>g</a:t>
            </a:r>
            <a:r>
              <a:rPr sz="2750" b="1" spc="275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–</a:t>
            </a:r>
            <a:r>
              <a:rPr sz="2750" b="1" spc="265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every</a:t>
            </a:r>
            <a:r>
              <a:rPr sz="2750" b="1" spc="260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rout</a:t>
            </a:r>
            <a:r>
              <a:rPr sz="2750" b="1" spc="15" dirty="0">
                <a:latin typeface="Verdana"/>
                <a:cs typeface="Verdana"/>
              </a:rPr>
              <a:t>e</a:t>
            </a:r>
            <a:r>
              <a:rPr sz="2750" b="1" spc="270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is</a:t>
            </a:r>
            <a:r>
              <a:rPr sz="2750" b="1" spc="265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a</a:t>
            </a:r>
            <a:r>
              <a:rPr sz="2750" b="1" spc="270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Component</a:t>
            </a:r>
            <a:endParaRPr sz="27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28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spcBef>
                <a:spcPts val="1625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b="1" spc="-20" dirty="0">
                <a:solidFill>
                  <a:srgbClr val="FF0000"/>
                </a:solidFill>
                <a:latin typeface="Verdana"/>
                <a:cs typeface="Verdana"/>
              </a:rPr>
              <a:t>Component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s</a:t>
            </a:r>
            <a:r>
              <a:rPr sz="1950" b="1" spc="185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are</a:t>
            </a:r>
            <a:r>
              <a:rPr sz="1950" b="1" spc="19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injected</a:t>
            </a:r>
            <a:r>
              <a:rPr sz="1950" b="1" spc="22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spc="-15" dirty="0">
                <a:solidFill>
                  <a:srgbClr val="FF0000"/>
                </a:solidFill>
                <a:latin typeface="Verdana"/>
                <a:cs typeface="Verdana"/>
              </a:rPr>
              <a:t>in</a:t>
            </a:r>
            <a:r>
              <a:rPr lang="nl-NL" sz="1950" b="1" spc="-15" dirty="0">
                <a:solidFill>
                  <a:srgbClr val="FF0000"/>
                </a:solidFill>
                <a:latin typeface="Verdana"/>
                <a:cs typeface="Verdana"/>
              </a:rPr>
              <a:t>:</a:t>
            </a:r>
            <a:r>
              <a:rPr sz="1950" b="1" spc="210" dirty="0">
                <a:solidFill>
                  <a:srgbClr val="FF0000"/>
                </a:solidFill>
                <a:latin typeface="Times New Roman"/>
                <a:cs typeface="Times New Roman"/>
              </a:rPr>
              <a:t> </a:t>
            </a:r>
            <a:r>
              <a:rPr sz="1950" b="1" i="1" spc="-25" dirty="0">
                <a:solidFill>
                  <a:srgbClr val="C00000"/>
                </a:solidFill>
                <a:latin typeface="Courier New"/>
                <a:cs typeface="Courier New"/>
              </a:rPr>
              <a:t>&lt;router-outlet&gt;&lt;/router-outlet&gt;</a:t>
            </a:r>
            <a:endParaRPr sz="1950" b="1" i="1" dirty="0">
              <a:solidFill>
                <a:srgbClr val="C00000"/>
              </a:solidFill>
              <a:latin typeface="Courier New"/>
              <a:cs typeface="Courier New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2860429" y="3046485"/>
            <a:ext cx="4741545" cy="1020444"/>
          </a:xfrm>
          <a:custGeom>
            <a:avLst/>
            <a:gdLst/>
            <a:ahLst/>
            <a:cxnLst/>
            <a:rect l="l" t="t" r="r" b="b"/>
            <a:pathLst>
              <a:path w="4741545" h="1020445">
                <a:moveTo>
                  <a:pt x="0" y="1020317"/>
                </a:moveTo>
                <a:lnTo>
                  <a:pt x="4741163" y="1020317"/>
                </a:lnTo>
                <a:lnTo>
                  <a:pt x="4741163" y="0"/>
                </a:lnTo>
                <a:lnTo>
                  <a:pt x="0" y="0"/>
                </a:lnTo>
                <a:lnTo>
                  <a:pt x="0" y="1020317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853570" y="3039627"/>
            <a:ext cx="4754880" cy="1034415"/>
          </a:xfrm>
          <a:custGeom>
            <a:avLst/>
            <a:gdLst/>
            <a:ahLst/>
            <a:cxnLst/>
            <a:rect l="l" t="t" r="r" b="b"/>
            <a:pathLst>
              <a:path w="4754880" h="1034414">
                <a:moveTo>
                  <a:pt x="4754879" y="0"/>
                </a:moveTo>
                <a:lnTo>
                  <a:pt x="0" y="0"/>
                </a:lnTo>
                <a:lnTo>
                  <a:pt x="0" y="1034033"/>
                </a:lnTo>
                <a:lnTo>
                  <a:pt x="4754879" y="1034033"/>
                </a:lnTo>
                <a:lnTo>
                  <a:pt x="4754879" y="1027175"/>
                </a:lnTo>
                <a:lnTo>
                  <a:pt x="13715" y="1027175"/>
                </a:lnTo>
                <a:lnTo>
                  <a:pt x="6857" y="1020317"/>
                </a:lnTo>
                <a:lnTo>
                  <a:pt x="13715" y="1020317"/>
                </a:lnTo>
                <a:lnTo>
                  <a:pt x="13715" y="12953"/>
                </a:lnTo>
                <a:lnTo>
                  <a:pt x="6857" y="12953"/>
                </a:lnTo>
                <a:lnTo>
                  <a:pt x="13715" y="6857"/>
                </a:lnTo>
                <a:lnTo>
                  <a:pt x="4754879" y="6857"/>
                </a:lnTo>
                <a:lnTo>
                  <a:pt x="4754879" y="0"/>
                </a:lnTo>
                <a:close/>
              </a:path>
              <a:path w="4754880" h="1034414">
                <a:moveTo>
                  <a:pt x="13715" y="1020317"/>
                </a:moveTo>
                <a:lnTo>
                  <a:pt x="6857" y="1020317"/>
                </a:lnTo>
                <a:lnTo>
                  <a:pt x="13715" y="1027175"/>
                </a:lnTo>
                <a:lnTo>
                  <a:pt x="13715" y="1020317"/>
                </a:lnTo>
                <a:close/>
              </a:path>
              <a:path w="4754880" h="1034414">
                <a:moveTo>
                  <a:pt x="4741160" y="1020317"/>
                </a:moveTo>
                <a:lnTo>
                  <a:pt x="13715" y="1020317"/>
                </a:lnTo>
                <a:lnTo>
                  <a:pt x="13715" y="1027175"/>
                </a:lnTo>
                <a:lnTo>
                  <a:pt x="4741160" y="1027175"/>
                </a:lnTo>
                <a:lnTo>
                  <a:pt x="4741160" y="1020317"/>
                </a:lnTo>
                <a:close/>
              </a:path>
              <a:path w="4754880" h="1034414">
                <a:moveTo>
                  <a:pt x="4741160" y="6857"/>
                </a:moveTo>
                <a:lnTo>
                  <a:pt x="4741160" y="1027175"/>
                </a:lnTo>
                <a:lnTo>
                  <a:pt x="4748018" y="1020317"/>
                </a:lnTo>
                <a:lnTo>
                  <a:pt x="4754879" y="1020317"/>
                </a:lnTo>
                <a:lnTo>
                  <a:pt x="4754879" y="12953"/>
                </a:lnTo>
                <a:lnTo>
                  <a:pt x="4748018" y="12953"/>
                </a:lnTo>
                <a:lnTo>
                  <a:pt x="4741160" y="6857"/>
                </a:lnTo>
                <a:close/>
              </a:path>
              <a:path w="4754880" h="1034414">
                <a:moveTo>
                  <a:pt x="4754879" y="1020317"/>
                </a:moveTo>
                <a:lnTo>
                  <a:pt x="4748018" y="1020317"/>
                </a:lnTo>
                <a:lnTo>
                  <a:pt x="4741160" y="1027175"/>
                </a:lnTo>
                <a:lnTo>
                  <a:pt x="4754879" y="1027175"/>
                </a:lnTo>
                <a:lnTo>
                  <a:pt x="4754879" y="1020317"/>
                </a:lnTo>
                <a:close/>
              </a:path>
              <a:path w="4754880" h="1034414">
                <a:moveTo>
                  <a:pt x="13715" y="6857"/>
                </a:moveTo>
                <a:lnTo>
                  <a:pt x="6857" y="12953"/>
                </a:lnTo>
                <a:lnTo>
                  <a:pt x="13715" y="12953"/>
                </a:lnTo>
                <a:lnTo>
                  <a:pt x="13715" y="6857"/>
                </a:lnTo>
                <a:close/>
              </a:path>
              <a:path w="4754880" h="1034414">
                <a:moveTo>
                  <a:pt x="4741160" y="6857"/>
                </a:moveTo>
                <a:lnTo>
                  <a:pt x="13715" y="6857"/>
                </a:lnTo>
                <a:lnTo>
                  <a:pt x="13715" y="12953"/>
                </a:lnTo>
                <a:lnTo>
                  <a:pt x="4741160" y="12953"/>
                </a:lnTo>
                <a:lnTo>
                  <a:pt x="4741160" y="6857"/>
                </a:lnTo>
                <a:close/>
              </a:path>
              <a:path w="4754880" h="1034414">
                <a:moveTo>
                  <a:pt x="4754879" y="6857"/>
                </a:moveTo>
                <a:lnTo>
                  <a:pt x="4741160" y="6857"/>
                </a:lnTo>
                <a:lnTo>
                  <a:pt x="4748018" y="12953"/>
                </a:lnTo>
                <a:lnTo>
                  <a:pt x="4754879" y="12953"/>
                </a:lnTo>
                <a:lnTo>
                  <a:pt x="4754879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030601" y="3912117"/>
            <a:ext cx="401320" cy="720090"/>
          </a:xfrm>
          <a:custGeom>
            <a:avLst/>
            <a:gdLst/>
            <a:ahLst/>
            <a:cxnLst/>
            <a:rect l="l" t="t" r="r" b="b"/>
            <a:pathLst>
              <a:path w="401320" h="720089">
                <a:moveTo>
                  <a:pt x="400811" y="519683"/>
                </a:moveTo>
                <a:lnTo>
                  <a:pt x="0" y="519683"/>
                </a:lnTo>
                <a:lnTo>
                  <a:pt x="200405" y="720083"/>
                </a:lnTo>
                <a:lnTo>
                  <a:pt x="400811" y="519683"/>
                </a:lnTo>
                <a:close/>
              </a:path>
              <a:path w="401320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981071" y="3891543"/>
            <a:ext cx="500380" cy="770890"/>
          </a:xfrm>
          <a:custGeom>
            <a:avLst/>
            <a:gdLst/>
            <a:ahLst/>
            <a:cxnLst/>
            <a:rect l="l" t="t" r="r" b="b"/>
            <a:pathLst>
              <a:path w="500379" h="770889">
                <a:moveTo>
                  <a:pt x="129539" y="519683"/>
                </a:moveTo>
                <a:lnTo>
                  <a:pt x="0" y="519683"/>
                </a:lnTo>
                <a:lnTo>
                  <a:pt x="249935" y="770375"/>
                </a:lnTo>
                <a:lnTo>
                  <a:pt x="293998" y="726179"/>
                </a:lnTo>
                <a:lnTo>
                  <a:pt x="235457" y="726179"/>
                </a:lnTo>
                <a:lnTo>
                  <a:pt x="249935" y="711702"/>
                </a:lnTo>
                <a:lnTo>
                  <a:pt x="99061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0379" h="770889">
                <a:moveTo>
                  <a:pt x="249935" y="711702"/>
                </a:moveTo>
                <a:lnTo>
                  <a:pt x="235457" y="726179"/>
                </a:lnTo>
                <a:lnTo>
                  <a:pt x="264413" y="726179"/>
                </a:lnTo>
                <a:lnTo>
                  <a:pt x="249935" y="711702"/>
                </a:lnTo>
                <a:close/>
              </a:path>
              <a:path w="500379" h="770889">
                <a:moveTo>
                  <a:pt x="435863" y="525779"/>
                </a:moveTo>
                <a:lnTo>
                  <a:pt x="249935" y="711702"/>
                </a:lnTo>
                <a:lnTo>
                  <a:pt x="264413" y="726179"/>
                </a:lnTo>
                <a:lnTo>
                  <a:pt x="293998" y="726179"/>
                </a:lnTo>
                <a:lnTo>
                  <a:pt x="458848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0379" h="770889">
                <a:moveTo>
                  <a:pt x="64007" y="525779"/>
                </a:moveTo>
                <a:lnTo>
                  <a:pt x="49529" y="560831"/>
                </a:lnTo>
                <a:lnTo>
                  <a:pt x="99061" y="560831"/>
                </a:lnTo>
                <a:lnTo>
                  <a:pt x="64007" y="525779"/>
                </a:lnTo>
                <a:close/>
              </a:path>
              <a:path w="500379" h="770889">
                <a:moveTo>
                  <a:pt x="129539" y="525779"/>
                </a:moveTo>
                <a:lnTo>
                  <a:pt x="64007" y="525779"/>
                </a:lnTo>
                <a:lnTo>
                  <a:pt x="99061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329945" y="560831"/>
                </a:lnTo>
                <a:lnTo>
                  <a:pt x="400810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493794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8848" y="560831"/>
                </a:lnTo>
                <a:lnTo>
                  <a:pt x="493794" y="525779"/>
                </a:lnTo>
                <a:close/>
              </a:path>
              <a:path w="500379" h="770889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0379" h="770889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0379" h="770889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0379" h="770889">
                <a:moveTo>
                  <a:pt x="499871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3794" y="525779"/>
                </a:lnTo>
                <a:lnTo>
                  <a:pt x="499871" y="519683"/>
                </a:lnTo>
                <a:close/>
              </a:path>
              <a:path w="500379" h="770889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2741055" y="3364703"/>
            <a:ext cx="5175250" cy="18620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700405">
              <a:lnSpc>
                <a:spcPct val="100000"/>
              </a:lnSpc>
            </a:pPr>
            <a:r>
              <a:rPr sz="3200" spc="15" dirty="0">
                <a:solidFill>
                  <a:srgbClr val="FFFFFF"/>
                </a:solidFill>
                <a:latin typeface="Verdana"/>
                <a:cs typeface="Verdana"/>
              </a:rPr>
              <a:t>HomeComponent</a:t>
            </a:r>
            <a:endParaRPr sz="320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2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39"/>
              </a:spcBef>
            </a:pPr>
            <a:endParaRPr sz="27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C00000"/>
                </a:solidFill>
                <a:latin typeface="Arial"/>
                <a:cs typeface="Arial"/>
              </a:rPr>
              <a:t>&lt;router-outlet&gt;&lt;/router-outlet&gt;</a:t>
            </a:r>
          </a:p>
        </p:txBody>
      </p:sp>
      <p:sp>
        <p:nvSpPr>
          <p:cNvPr id="14" name="object 14"/>
          <p:cNvSpPr/>
          <p:nvPr/>
        </p:nvSpPr>
        <p:spPr>
          <a:xfrm>
            <a:off x="368689" y="5808729"/>
            <a:ext cx="2098040" cy="1233170"/>
          </a:xfrm>
          <a:custGeom>
            <a:avLst/>
            <a:gdLst/>
            <a:ahLst/>
            <a:cxnLst/>
            <a:rect l="l" t="t" r="r" b="b"/>
            <a:pathLst>
              <a:path w="2098040" h="1233170">
                <a:moveTo>
                  <a:pt x="0" y="1232915"/>
                </a:moveTo>
                <a:lnTo>
                  <a:pt x="2097785" y="1232915"/>
                </a:lnTo>
                <a:lnTo>
                  <a:pt x="2097785" y="0"/>
                </a:lnTo>
                <a:lnTo>
                  <a:pt x="0" y="0"/>
                </a:lnTo>
                <a:lnTo>
                  <a:pt x="0" y="1232915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61831" y="5801871"/>
            <a:ext cx="2112010" cy="1247140"/>
          </a:xfrm>
          <a:custGeom>
            <a:avLst/>
            <a:gdLst/>
            <a:ahLst/>
            <a:cxnLst/>
            <a:rect l="l" t="t" r="r" b="b"/>
            <a:pathLst>
              <a:path w="2112010" h="1247140">
                <a:moveTo>
                  <a:pt x="2111501" y="0"/>
                </a:moveTo>
                <a:lnTo>
                  <a:pt x="0" y="0"/>
                </a:lnTo>
                <a:lnTo>
                  <a:pt x="0" y="1246631"/>
                </a:lnTo>
                <a:lnTo>
                  <a:pt x="2111501" y="1246631"/>
                </a:lnTo>
                <a:lnTo>
                  <a:pt x="2111501" y="1239773"/>
                </a:lnTo>
                <a:lnTo>
                  <a:pt x="13715" y="1239773"/>
                </a:lnTo>
                <a:lnTo>
                  <a:pt x="6857" y="1232915"/>
                </a:lnTo>
                <a:lnTo>
                  <a:pt x="13715" y="12329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1501" y="6857"/>
                </a:lnTo>
                <a:lnTo>
                  <a:pt x="2111501" y="0"/>
                </a:lnTo>
                <a:close/>
              </a:path>
              <a:path w="2112010" h="1247140">
                <a:moveTo>
                  <a:pt x="13715" y="1232915"/>
                </a:moveTo>
                <a:lnTo>
                  <a:pt x="6857" y="1232915"/>
                </a:lnTo>
                <a:lnTo>
                  <a:pt x="13715" y="1239773"/>
                </a:lnTo>
                <a:lnTo>
                  <a:pt x="13715" y="1232915"/>
                </a:lnTo>
                <a:close/>
              </a:path>
              <a:path w="2112010" h="1247140">
                <a:moveTo>
                  <a:pt x="2097785" y="1232915"/>
                </a:moveTo>
                <a:lnTo>
                  <a:pt x="13715" y="1232915"/>
                </a:lnTo>
                <a:lnTo>
                  <a:pt x="13715" y="1239773"/>
                </a:lnTo>
                <a:lnTo>
                  <a:pt x="2097785" y="1239773"/>
                </a:lnTo>
                <a:lnTo>
                  <a:pt x="2097785" y="1232915"/>
                </a:lnTo>
                <a:close/>
              </a:path>
              <a:path w="2112010" h="1247140">
                <a:moveTo>
                  <a:pt x="2097785" y="6857"/>
                </a:moveTo>
                <a:lnTo>
                  <a:pt x="2097785" y="1239773"/>
                </a:lnTo>
                <a:lnTo>
                  <a:pt x="2104643" y="1232915"/>
                </a:lnTo>
                <a:lnTo>
                  <a:pt x="2111501" y="1232915"/>
                </a:lnTo>
                <a:lnTo>
                  <a:pt x="2111501" y="13715"/>
                </a:lnTo>
                <a:lnTo>
                  <a:pt x="2104643" y="13715"/>
                </a:lnTo>
                <a:lnTo>
                  <a:pt x="2097785" y="6857"/>
                </a:lnTo>
                <a:close/>
              </a:path>
              <a:path w="2112010" h="1247140">
                <a:moveTo>
                  <a:pt x="2111501" y="1232915"/>
                </a:moveTo>
                <a:lnTo>
                  <a:pt x="2104643" y="1232915"/>
                </a:lnTo>
                <a:lnTo>
                  <a:pt x="2097785" y="1239773"/>
                </a:lnTo>
                <a:lnTo>
                  <a:pt x="2111501" y="1239773"/>
                </a:lnTo>
                <a:lnTo>
                  <a:pt x="2111501" y="1232915"/>
                </a:lnTo>
                <a:close/>
              </a:path>
              <a:path w="2112010" h="124714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010" h="1247140">
                <a:moveTo>
                  <a:pt x="2097785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7785" y="13715"/>
                </a:lnTo>
                <a:lnTo>
                  <a:pt x="2097785" y="6857"/>
                </a:lnTo>
                <a:close/>
              </a:path>
              <a:path w="2112010" h="1247140">
                <a:moveTo>
                  <a:pt x="2111501" y="6857"/>
                </a:moveTo>
                <a:lnTo>
                  <a:pt x="2097785" y="6857"/>
                </a:lnTo>
                <a:lnTo>
                  <a:pt x="2104643" y="13715"/>
                </a:lnTo>
                <a:lnTo>
                  <a:pt x="2111501" y="13715"/>
                </a:lnTo>
                <a:lnTo>
                  <a:pt x="2111501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920631" y="6072356"/>
            <a:ext cx="993140" cy="3549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About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55786" y="6467072"/>
            <a:ext cx="1920875" cy="3549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2932819" y="5808729"/>
            <a:ext cx="2098675" cy="1233170"/>
          </a:xfrm>
          <a:custGeom>
            <a:avLst/>
            <a:gdLst/>
            <a:ahLst/>
            <a:cxnLst/>
            <a:rect l="l" t="t" r="r" b="b"/>
            <a:pathLst>
              <a:path w="2098675" h="1233170">
                <a:moveTo>
                  <a:pt x="0" y="1232915"/>
                </a:moveTo>
                <a:lnTo>
                  <a:pt x="2098547" y="1232915"/>
                </a:lnTo>
                <a:lnTo>
                  <a:pt x="2098547" y="0"/>
                </a:lnTo>
                <a:lnTo>
                  <a:pt x="0" y="0"/>
                </a:lnTo>
                <a:lnTo>
                  <a:pt x="0" y="1232915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925961" y="5801871"/>
            <a:ext cx="2112645" cy="1247140"/>
          </a:xfrm>
          <a:custGeom>
            <a:avLst/>
            <a:gdLst/>
            <a:ahLst/>
            <a:cxnLst/>
            <a:rect l="l" t="t" r="r" b="b"/>
            <a:pathLst>
              <a:path w="2112645" h="1247140">
                <a:moveTo>
                  <a:pt x="2112263" y="0"/>
                </a:moveTo>
                <a:lnTo>
                  <a:pt x="0" y="0"/>
                </a:lnTo>
                <a:lnTo>
                  <a:pt x="0" y="1246631"/>
                </a:lnTo>
                <a:lnTo>
                  <a:pt x="2112263" y="1246631"/>
                </a:lnTo>
                <a:lnTo>
                  <a:pt x="2112263" y="1239773"/>
                </a:lnTo>
                <a:lnTo>
                  <a:pt x="13715" y="1239773"/>
                </a:lnTo>
                <a:lnTo>
                  <a:pt x="6857" y="1232915"/>
                </a:lnTo>
                <a:lnTo>
                  <a:pt x="13715" y="12329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2263" y="6857"/>
                </a:lnTo>
                <a:lnTo>
                  <a:pt x="2112263" y="0"/>
                </a:lnTo>
                <a:close/>
              </a:path>
              <a:path w="2112645" h="1247140">
                <a:moveTo>
                  <a:pt x="13715" y="1232915"/>
                </a:moveTo>
                <a:lnTo>
                  <a:pt x="6857" y="1232915"/>
                </a:lnTo>
                <a:lnTo>
                  <a:pt x="13715" y="1239773"/>
                </a:lnTo>
                <a:lnTo>
                  <a:pt x="13715" y="1232915"/>
                </a:lnTo>
                <a:close/>
              </a:path>
              <a:path w="2112645" h="1247140">
                <a:moveTo>
                  <a:pt x="2098544" y="1232915"/>
                </a:moveTo>
                <a:lnTo>
                  <a:pt x="13715" y="1232915"/>
                </a:lnTo>
                <a:lnTo>
                  <a:pt x="13715" y="1239773"/>
                </a:lnTo>
                <a:lnTo>
                  <a:pt x="2098544" y="1239773"/>
                </a:lnTo>
                <a:lnTo>
                  <a:pt x="2098544" y="1232915"/>
                </a:lnTo>
                <a:close/>
              </a:path>
              <a:path w="2112645" h="1247140">
                <a:moveTo>
                  <a:pt x="2098544" y="6857"/>
                </a:moveTo>
                <a:lnTo>
                  <a:pt x="2098544" y="1239773"/>
                </a:lnTo>
                <a:lnTo>
                  <a:pt x="2105402" y="1232915"/>
                </a:lnTo>
                <a:lnTo>
                  <a:pt x="2112263" y="1232915"/>
                </a:lnTo>
                <a:lnTo>
                  <a:pt x="2112263" y="13715"/>
                </a:lnTo>
                <a:lnTo>
                  <a:pt x="2105402" y="13715"/>
                </a:lnTo>
                <a:lnTo>
                  <a:pt x="2098544" y="6857"/>
                </a:lnTo>
                <a:close/>
              </a:path>
              <a:path w="2112645" h="1247140">
                <a:moveTo>
                  <a:pt x="2112263" y="1232915"/>
                </a:moveTo>
                <a:lnTo>
                  <a:pt x="2105402" y="1232915"/>
                </a:lnTo>
                <a:lnTo>
                  <a:pt x="2098544" y="1239773"/>
                </a:lnTo>
                <a:lnTo>
                  <a:pt x="2112263" y="1239773"/>
                </a:lnTo>
                <a:lnTo>
                  <a:pt x="2112263" y="1232915"/>
                </a:lnTo>
                <a:close/>
              </a:path>
              <a:path w="2112645" h="124714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645" h="1247140">
                <a:moveTo>
                  <a:pt x="209854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8544" y="13715"/>
                </a:lnTo>
                <a:lnTo>
                  <a:pt x="2098544" y="6857"/>
                </a:lnTo>
                <a:close/>
              </a:path>
              <a:path w="2112645" h="1247140">
                <a:moveTo>
                  <a:pt x="2112263" y="6857"/>
                </a:moveTo>
                <a:lnTo>
                  <a:pt x="2098544" y="6857"/>
                </a:lnTo>
                <a:lnTo>
                  <a:pt x="2105402" y="13715"/>
                </a:lnTo>
                <a:lnTo>
                  <a:pt x="2112263" y="13715"/>
                </a:lnTo>
                <a:lnTo>
                  <a:pt x="211226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3020698" y="6072356"/>
            <a:ext cx="1920875" cy="749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21310">
              <a:lnSpc>
                <a:spcPts val="311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Product</a:t>
            </a:r>
            <a:r>
              <a:rPr sz="26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5419983" y="5808729"/>
            <a:ext cx="2098675" cy="1233170"/>
          </a:xfrm>
          <a:custGeom>
            <a:avLst/>
            <a:gdLst/>
            <a:ahLst/>
            <a:cxnLst/>
            <a:rect l="l" t="t" r="r" b="b"/>
            <a:pathLst>
              <a:path w="2098675" h="1233170">
                <a:moveTo>
                  <a:pt x="0" y="1232915"/>
                </a:moveTo>
                <a:lnTo>
                  <a:pt x="2098547" y="1232915"/>
                </a:lnTo>
                <a:lnTo>
                  <a:pt x="2098547" y="0"/>
                </a:lnTo>
                <a:lnTo>
                  <a:pt x="0" y="0"/>
                </a:lnTo>
                <a:lnTo>
                  <a:pt x="0" y="1232915"/>
                </a:lnTo>
                <a:close/>
              </a:path>
            </a:pathLst>
          </a:custGeom>
          <a:solidFill>
            <a:srgbClr val="60C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5413125" y="5801871"/>
            <a:ext cx="2112645" cy="1247140"/>
          </a:xfrm>
          <a:custGeom>
            <a:avLst/>
            <a:gdLst/>
            <a:ahLst/>
            <a:cxnLst/>
            <a:rect l="l" t="t" r="r" b="b"/>
            <a:pathLst>
              <a:path w="2112645" h="1247140">
                <a:moveTo>
                  <a:pt x="2112263" y="0"/>
                </a:moveTo>
                <a:lnTo>
                  <a:pt x="0" y="0"/>
                </a:lnTo>
                <a:lnTo>
                  <a:pt x="0" y="1246631"/>
                </a:lnTo>
                <a:lnTo>
                  <a:pt x="2112263" y="1246631"/>
                </a:lnTo>
                <a:lnTo>
                  <a:pt x="2112263" y="1239773"/>
                </a:lnTo>
                <a:lnTo>
                  <a:pt x="13715" y="1239773"/>
                </a:lnTo>
                <a:lnTo>
                  <a:pt x="6857" y="1232915"/>
                </a:lnTo>
                <a:lnTo>
                  <a:pt x="13715" y="123291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2263" y="6857"/>
                </a:lnTo>
                <a:lnTo>
                  <a:pt x="2112263" y="0"/>
                </a:lnTo>
                <a:close/>
              </a:path>
              <a:path w="2112645" h="1247140">
                <a:moveTo>
                  <a:pt x="13715" y="1232915"/>
                </a:moveTo>
                <a:lnTo>
                  <a:pt x="6857" y="1232915"/>
                </a:lnTo>
                <a:lnTo>
                  <a:pt x="13715" y="1239773"/>
                </a:lnTo>
                <a:lnTo>
                  <a:pt x="13715" y="1232915"/>
                </a:lnTo>
                <a:close/>
              </a:path>
              <a:path w="2112645" h="1247140">
                <a:moveTo>
                  <a:pt x="2098547" y="1232915"/>
                </a:moveTo>
                <a:lnTo>
                  <a:pt x="13715" y="1232915"/>
                </a:lnTo>
                <a:lnTo>
                  <a:pt x="13715" y="1239773"/>
                </a:lnTo>
                <a:lnTo>
                  <a:pt x="2098547" y="1239773"/>
                </a:lnTo>
                <a:lnTo>
                  <a:pt x="2098547" y="1232915"/>
                </a:lnTo>
                <a:close/>
              </a:path>
              <a:path w="2112645" h="1247140">
                <a:moveTo>
                  <a:pt x="2098547" y="6857"/>
                </a:moveTo>
                <a:lnTo>
                  <a:pt x="2098547" y="1239773"/>
                </a:lnTo>
                <a:lnTo>
                  <a:pt x="2105405" y="1232915"/>
                </a:lnTo>
                <a:lnTo>
                  <a:pt x="2112263" y="1232915"/>
                </a:lnTo>
                <a:lnTo>
                  <a:pt x="2112263" y="13715"/>
                </a:lnTo>
                <a:lnTo>
                  <a:pt x="2105405" y="13715"/>
                </a:lnTo>
                <a:lnTo>
                  <a:pt x="2098547" y="6857"/>
                </a:lnTo>
                <a:close/>
              </a:path>
              <a:path w="2112645" h="1247140">
                <a:moveTo>
                  <a:pt x="2112263" y="1232915"/>
                </a:moveTo>
                <a:lnTo>
                  <a:pt x="2105405" y="1232915"/>
                </a:lnTo>
                <a:lnTo>
                  <a:pt x="2098547" y="1239773"/>
                </a:lnTo>
                <a:lnTo>
                  <a:pt x="2112263" y="1239773"/>
                </a:lnTo>
                <a:lnTo>
                  <a:pt x="2112263" y="1232915"/>
                </a:lnTo>
                <a:close/>
              </a:path>
              <a:path w="2112645" h="124714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645" h="1247140">
                <a:moveTo>
                  <a:pt x="209854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8547" y="13715"/>
                </a:lnTo>
                <a:lnTo>
                  <a:pt x="2098547" y="6857"/>
                </a:lnTo>
                <a:close/>
              </a:path>
              <a:path w="2112645" h="1247140">
                <a:moveTo>
                  <a:pt x="2112263" y="6857"/>
                </a:moveTo>
                <a:lnTo>
                  <a:pt x="2098547" y="6857"/>
                </a:lnTo>
                <a:lnTo>
                  <a:pt x="2105405" y="13715"/>
                </a:lnTo>
                <a:lnTo>
                  <a:pt x="2112263" y="13715"/>
                </a:lnTo>
                <a:lnTo>
                  <a:pt x="211226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5507880" y="6072356"/>
            <a:ext cx="1920875" cy="749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631190">
              <a:lnSpc>
                <a:spcPts val="311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Edit</a:t>
            </a:r>
            <a:r>
              <a:rPr sz="26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7952871" y="5823969"/>
            <a:ext cx="2098675" cy="1232535"/>
          </a:xfrm>
          <a:custGeom>
            <a:avLst/>
            <a:gdLst/>
            <a:ahLst/>
            <a:cxnLst/>
            <a:rect l="l" t="t" r="r" b="b"/>
            <a:pathLst>
              <a:path w="2098675" h="1232534">
                <a:moveTo>
                  <a:pt x="0" y="1232153"/>
                </a:moveTo>
                <a:lnTo>
                  <a:pt x="2098547" y="1232153"/>
                </a:lnTo>
                <a:lnTo>
                  <a:pt x="2098547" y="0"/>
                </a:lnTo>
                <a:lnTo>
                  <a:pt x="0" y="0"/>
                </a:lnTo>
                <a:lnTo>
                  <a:pt x="0" y="1232153"/>
                </a:lnTo>
                <a:close/>
              </a:path>
            </a:pathLst>
          </a:custGeom>
          <a:solidFill>
            <a:srgbClr val="C2FFF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946014" y="5817111"/>
            <a:ext cx="2112645" cy="1245870"/>
          </a:xfrm>
          <a:custGeom>
            <a:avLst/>
            <a:gdLst/>
            <a:ahLst/>
            <a:cxnLst/>
            <a:rect l="l" t="t" r="r" b="b"/>
            <a:pathLst>
              <a:path w="2112645" h="1245870">
                <a:moveTo>
                  <a:pt x="2112263" y="0"/>
                </a:moveTo>
                <a:lnTo>
                  <a:pt x="0" y="0"/>
                </a:lnTo>
                <a:lnTo>
                  <a:pt x="0" y="1245869"/>
                </a:lnTo>
                <a:lnTo>
                  <a:pt x="2112263" y="1245869"/>
                </a:lnTo>
                <a:lnTo>
                  <a:pt x="2112263" y="1239011"/>
                </a:lnTo>
                <a:lnTo>
                  <a:pt x="13715" y="1239011"/>
                </a:lnTo>
                <a:lnTo>
                  <a:pt x="6857" y="1232153"/>
                </a:lnTo>
                <a:lnTo>
                  <a:pt x="13715" y="123215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112263" y="6857"/>
                </a:lnTo>
                <a:lnTo>
                  <a:pt x="2112263" y="0"/>
                </a:lnTo>
                <a:close/>
              </a:path>
              <a:path w="2112645" h="1245870">
                <a:moveTo>
                  <a:pt x="13715" y="1232153"/>
                </a:moveTo>
                <a:lnTo>
                  <a:pt x="6857" y="1232153"/>
                </a:lnTo>
                <a:lnTo>
                  <a:pt x="13715" y="1239011"/>
                </a:lnTo>
                <a:lnTo>
                  <a:pt x="13715" y="1232153"/>
                </a:lnTo>
                <a:close/>
              </a:path>
              <a:path w="2112645" h="1245870">
                <a:moveTo>
                  <a:pt x="2098547" y="1232153"/>
                </a:moveTo>
                <a:lnTo>
                  <a:pt x="13715" y="1232153"/>
                </a:lnTo>
                <a:lnTo>
                  <a:pt x="13715" y="1239011"/>
                </a:lnTo>
                <a:lnTo>
                  <a:pt x="2098547" y="1239011"/>
                </a:lnTo>
                <a:lnTo>
                  <a:pt x="2098547" y="1232153"/>
                </a:lnTo>
                <a:close/>
              </a:path>
              <a:path w="2112645" h="1245870">
                <a:moveTo>
                  <a:pt x="2098547" y="6857"/>
                </a:moveTo>
                <a:lnTo>
                  <a:pt x="2098547" y="1239011"/>
                </a:lnTo>
                <a:lnTo>
                  <a:pt x="2105405" y="1232153"/>
                </a:lnTo>
                <a:lnTo>
                  <a:pt x="2112263" y="1232153"/>
                </a:lnTo>
                <a:lnTo>
                  <a:pt x="2112263" y="13715"/>
                </a:lnTo>
                <a:lnTo>
                  <a:pt x="2105405" y="13715"/>
                </a:lnTo>
                <a:lnTo>
                  <a:pt x="2098547" y="6857"/>
                </a:lnTo>
                <a:close/>
              </a:path>
              <a:path w="2112645" h="1245870">
                <a:moveTo>
                  <a:pt x="2112263" y="1232153"/>
                </a:moveTo>
                <a:lnTo>
                  <a:pt x="2105405" y="1232153"/>
                </a:lnTo>
                <a:lnTo>
                  <a:pt x="2098547" y="1239011"/>
                </a:lnTo>
                <a:lnTo>
                  <a:pt x="2112263" y="1239011"/>
                </a:lnTo>
                <a:lnTo>
                  <a:pt x="2112263" y="1232153"/>
                </a:lnTo>
                <a:close/>
              </a:path>
              <a:path w="2112645" h="124587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112645" h="1245870">
                <a:moveTo>
                  <a:pt x="209854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098547" y="13715"/>
                </a:lnTo>
                <a:lnTo>
                  <a:pt x="2098547" y="6857"/>
                </a:lnTo>
                <a:close/>
              </a:path>
              <a:path w="2112645" h="1245870">
                <a:moveTo>
                  <a:pt x="2112263" y="6857"/>
                </a:moveTo>
                <a:lnTo>
                  <a:pt x="2098547" y="6857"/>
                </a:lnTo>
                <a:lnTo>
                  <a:pt x="2105405" y="13715"/>
                </a:lnTo>
                <a:lnTo>
                  <a:pt x="2112263" y="13715"/>
                </a:lnTo>
                <a:lnTo>
                  <a:pt x="211226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8040781" y="6086834"/>
            <a:ext cx="1920875" cy="749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812800">
              <a:lnSpc>
                <a:spcPts val="3110"/>
              </a:lnSpc>
            </a:pP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…</a:t>
            </a:r>
            <a:r>
              <a:rPr sz="2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1216795" y="5228847"/>
            <a:ext cx="401955" cy="720090"/>
          </a:xfrm>
          <a:custGeom>
            <a:avLst/>
            <a:gdLst/>
            <a:ahLst/>
            <a:cxnLst/>
            <a:rect l="l" t="t" r="r" b="b"/>
            <a:pathLst>
              <a:path w="401955" h="720089">
                <a:moveTo>
                  <a:pt x="401573" y="519683"/>
                </a:moveTo>
                <a:lnTo>
                  <a:pt x="0" y="519683"/>
                </a:lnTo>
                <a:lnTo>
                  <a:pt x="200405" y="720089"/>
                </a:lnTo>
                <a:lnTo>
                  <a:pt x="401573" y="519683"/>
                </a:lnTo>
                <a:close/>
              </a:path>
              <a:path w="401955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167265" y="5208273"/>
            <a:ext cx="501015" cy="769620"/>
          </a:xfrm>
          <a:custGeom>
            <a:avLst/>
            <a:gdLst/>
            <a:ahLst/>
            <a:cxnLst/>
            <a:rect l="l" t="t" r="r" b="b"/>
            <a:pathLst>
              <a:path w="501014" h="769620">
                <a:moveTo>
                  <a:pt x="129539" y="519683"/>
                </a:moveTo>
                <a:lnTo>
                  <a:pt x="0" y="519683"/>
                </a:lnTo>
                <a:lnTo>
                  <a:pt x="249935" y="769619"/>
                </a:lnTo>
                <a:lnTo>
                  <a:pt x="293502" y="726185"/>
                </a:lnTo>
                <a:lnTo>
                  <a:pt x="235457" y="726185"/>
                </a:lnTo>
                <a:lnTo>
                  <a:pt x="250316" y="711383"/>
                </a:lnTo>
                <a:lnTo>
                  <a:pt x="99193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1014" h="769620">
                <a:moveTo>
                  <a:pt x="250316" y="711383"/>
                </a:moveTo>
                <a:lnTo>
                  <a:pt x="235457" y="726185"/>
                </a:lnTo>
                <a:lnTo>
                  <a:pt x="265175" y="726185"/>
                </a:lnTo>
                <a:lnTo>
                  <a:pt x="250316" y="711383"/>
                </a:lnTo>
                <a:close/>
              </a:path>
              <a:path w="501014" h="769620">
                <a:moveTo>
                  <a:pt x="436625" y="525779"/>
                </a:moveTo>
                <a:lnTo>
                  <a:pt x="250316" y="711383"/>
                </a:lnTo>
                <a:lnTo>
                  <a:pt x="265175" y="726185"/>
                </a:lnTo>
                <a:lnTo>
                  <a:pt x="293502" y="726185"/>
                </a:lnTo>
                <a:lnTo>
                  <a:pt x="459360" y="560831"/>
                </a:lnTo>
                <a:lnTo>
                  <a:pt x="451103" y="560831"/>
                </a:lnTo>
                <a:lnTo>
                  <a:pt x="436625" y="525779"/>
                </a:lnTo>
                <a:close/>
              </a:path>
              <a:path w="501014" h="769620">
                <a:moveTo>
                  <a:pt x="64007" y="525779"/>
                </a:moveTo>
                <a:lnTo>
                  <a:pt x="49529" y="560831"/>
                </a:lnTo>
                <a:lnTo>
                  <a:pt x="99193" y="560831"/>
                </a:lnTo>
                <a:lnTo>
                  <a:pt x="64007" y="525779"/>
                </a:lnTo>
                <a:close/>
              </a:path>
              <a:path w="501014" h="769620">
                <a:moveTo>
                  <a:pt x="129539" y="525779"/>
                </a:moveTo>
                <a:lnTo>
                  <a:pt x="64007" y="525779"/>
                </a:lnTo>
                <a:lnTo>
                  <a:pt x="99193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329945" y="560831"/>
                </a:lnTo>
                <a:lnTo>
                  <a:pt x="401440" y="560831"/>
                </a:lnTo>
                <a:lnTo>
                  <a:pt x="422092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494519" y="525779"/>
                </a:moveTo>
                <a:lnTo>
                  <a:pt x="436625" y="525779"/>
                </a:lnTo>
                <a:lnTo>
                  <a:pt x="451103" y="560831"/>
                </a:lnTo>
                <a:lnTo>
                  <a:pt x="459360" y="560831"/>
                </a:lnTo>
                <a:lnTo>
                  <a:pt x="494519" y="525779"/>
                </a:lnTo>
                <a:close/>
              </a:path>
              <a:path w="501014" h="769620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1014" h="769620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1014" h="769620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1014" h="769620">
                <a:moveTo>
                  <a:pt x="500633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2092" y="540257"/>
                </a:lnTo>
                <a:lnTo>
                  <a:pt x="436625" y="525779"/>
                </a:lnTo>
                <a:lnTo>
                  <a:pt x="494519" y="525779"/>
                </a:lnTo>
                <a:lnTo>
                  <a:pt x="500633" y="519683"/>
                </a:lnTo>
                <a:close/>
              </a:path>
              <a:path w="501014" h="769620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3781683" y="5270757"/>
            <a:ext cx="401320" cy="720090"/>
          </a:xfrm>
          <a:custGeom>
            <a:avLst/>
            <a:gdLst/>
            <a:ahLst/>
            <a:cxnLst/>
            <a:rect l="l" t="t" r="r" b="b"/>
            <a:pathLst>
              <a:path w="401320" h="720089">
                <a:moveTo>
                  <a:pt x="400811" y="519683"/>
                </a:moveTo>
                <a:lnTo>
                  <a:pt x="0" y="519683"/>
                </a:lnTo>
                <a:lnTo>
                  <a:pt x="200405" y="720089"/>
                </a:lnTo>
                <a:lnTo>
                  <a:pt x="400811" y="519683"/>
                </a:lnTo>
                <a:close/>
              </a:path>
              <a:path w="401320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3732153" y="5250183"/>
            <a:ext cx="501015" cy="769620"/>
          </a:xfrm>
          <a:custGeom>
            <a:avLst/>
            <a:gdLst/>
            <a:ahLst/>
            <a:cxnLst/>
            <a:rect l="l" t="t" r="r" b="b"/>
            <a:pathLst>
              <a:path w="501014" h="769620">
                <a:moveTo>
                  <a:pt x="129539" y="519683"/>
                </a:moveTo>
                <a:lnTo>
                  <a:pt x="0" y="519683"/>
                </a:lnTo>
                <a:lnTo>
                  <a:pt x="249935" y="769619"/>
                </a:lnTo>
                <a:lnTo>
                  <a:pt x="293502" y="726185"/>
                </a:lnTo>
                <a:lnTo>
                  <a:pt x="235457" y="726185"/>
                </a:lnTo>
                <a:lnTo>
                  <a:pt x="249935" y="711707"/>
                </a:lnTo>
                <a:lnTo>
                  <a:pt x="99059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1014" h="769620">
                <a:moveTo>
                  <a:pt x="249935" y="711707"/>
                </a:moveTo>
                <a:lnTo>
                  <a:pt x="235457" y="726185"/>
                </a:lnTo>
                <a:lnTo>
                  <a:pt x="264413" y="726185"/>
                </a:lnTo>
                <a:lnTo>
                  <a:pt x="249935" y="711707"/>
                </a:lnTo>
                <a:close/>
              </a:path>
              <a:path w="501014" h="769620">
                <a:moveTo>
                  <a:pt x="435863" y="525779"/>
                </a:moveTo>
                <a:lnTo>
                  <a:pt x="249935" y="711707"/>
                </a:lnTo>
                <a:lnTo>
                  <a:pt x="264413" y="726185"/>
                </a:lnTo>
                <a:lnTo>
                  <a:pt x="293502" y="726185"/>
                </a:lnTo>
                <a:lnTo>
                  <a:pt x="459360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1014" h="769620">
                <a:moveTo>
                  <a:pt x="64007" y="525779"/>
                </a:moveTo>
                <a:lnTo>
                  <a:pt x="49529" y="560831"/>
                </a:lnTo>
                <a:lnTo>
                  <a:pt x="99059" y="560831"/>
                </a:lnTo>
                <a:lnTo>
                  <a:pt x="64007" y="525779"/>
                </a:lnTo>
                <a:close/>
              </a:path>
              <a:path w="501014" h="769620">
                <a:moveTo>
                  <a:pt x="129539" y="525779"/>
                </a:moveTo>
                <a:lnTo>
                  <a:pt x="64007" y="525779"/>
                </a:lnTo>
                <a:lnTo>
                  <a:pt x="99059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329945" y="560831"/>
                </a:lnTo>
                <a:lnTo>
                  <a:pt x="400811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494519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9360" y="560831"/>
                </a:lnTo>
                <a:lnTo>
                  <a:pt x="494519" y="525779"/>
                </a:lnTo>
                <a:close/>
              </a:path>
              <a:path w="501014" h="769620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1014" h="769620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1014" h="769620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1014" h="769620">
                <a:moveTo>
                  <a:pt x="500633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4519" y="525779"/>
                </a:lnTo>
                <a:lnTo>
                  <a:pt x="500633" y="519683"/>
                </a:lnTo>
                <a:close/>
              </a:path>
              <a:path w="501014" h="769620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1014" h="769620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1014" h="769620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6268851" y="5287521"/>
            <a:ext cx="401320" cy="721360"/>
          </a:xfrm>
          <a:custGeom>
            <a:avLst/>
            <a:gdLst/>
            <a:ahLst/>
            <a:cxnLst/>
            <a:rect l="l" t="t" r="r" b="b"/>
            <a:pathLst>
              <a:path w="401320" h="721360">
                <a:moveTo>
                  <a:pt x="400811" y="519683"/>
                </a:moveTo>
                <a:lnTo>
                  <a:pt x="0" y="519683"/>
                </a:lnTo>
                <a:lnTo>
                  <a:pt x="200405" y="720851"/>
                </a:lnTo>
                <a:lnTo>
                  <a:pt x="400811" y="519683"/>
                </a:lnTo>
                <a:close/>
              </a:path>
              <a:path w="401320" h="721360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6219321" y="5266947"/>
            <a:ext cx="500380" cy="770890"/>
          </a:xfrm>
          <a:custGeom>
            <a:avLst/>
            <a:gdLst/>
            <a:ahLst/>
            <a:cxnLst/>
            <a:rect l="l" t="t" r="r" b="b"/>
            <a:pathLst>
              <a:path w="500379" h="770889">
                <a:moveTo>
                  <a:pt x="129539" y="519683"/>
                </a:moveTo>
                <a:lnTo>
                  <a:pt x="0" y="519683"/>
                </a:lnTo>
                <a:lnTo>
                  <a:pt x="249935" y="770381"/>
                </a:lnTo>
                <a:lnTo>
                  <a:pt x="293997" y="726185"/>
                </a:lnTo>
                <a:lnTo>
                  <a:pt x="235457" y="726185"/>
                </a:lnTo>
                <a:lnTo>
                  <a:pt x="249935" y="711707"/>
                </a:lnTo>
                <a:lnTo>
                  <a:pt x="99059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0379" h="770889">
                <a:moveTo>
                  <a:pt x="249935" y="711707"/>
                </a:moveTo>
                <a:lnTo>
                  <a:pt x="235457" y="726185"/>
                </a:lnTo>
                <a:lnTo>
                  <a:pt x="264413" y="726185"/>
                </a:lnTo>
                <a:lnTo>
                  <a:pt x="249935" y="711707"/>
                </a:lnTo>
                <a:close/>
              </a:path>
              <a:path w="500379" h="770889">
                <a:moveTo>
                  <a:pt x="435863" y="525779"/>
                </a:moveTo>
                <a:lnTo>
                  <a:pt x="249935" y="711707"/>
                </a:lnTo>
                <a:lnTo>
                  <a:pt x="264413" y="726185"/>
                </a:lnTo>
                <a:lnTo>
                  <a:pt x="293997" y="726185"/>
                </a:lnTo>
                <a:lnTo>
                  <a:pt x="458849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0379" h="770889">
                <a:moveTo>
                  <a:pt x="64007" y="525779"/>
                </a:moveTo>
                <a:lnTo>
                  <a:pt x="49529" y="560831"/>
                </a:lnTo>
                <a:lnTo>
                  <a:pt x="99059" y="560831"/>
                </a:lnTo>
                <a:lnTo>
                  <a:pt x="64007" y="525779"/>
                </a:lnTo>
                <a:close/>
              </a:path>
              <a:path w="500379" h="770889">
                <a:moveTo>
                  <a:pt x="129539" y="525779"/>
                </a:moveTo>
                <a:lnTo>
                  <a:pt x="64007" y="525779"/>
                </a:lnTo>
                <a:lnTo>
                  <a:pt x="99059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329945" y="560831"/>
                </a:lnTo>
                <a:lnTo>
                  <a:pt x="400811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493794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8849" y="560831"/>
                </a:lnTo>
                <a:lnTo>
                  <a:pt x="493794" y="525779"/>
                </a:lnTo>
                <a:close/>
              </a:path>
              <a:path w="500379" h="770889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0379" h="770889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0379" h="770889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0379" h="770889">
                <a:moveTo>
                  <a:pt x="499871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3794" y="525779"/>
                </a:lnTo>
                <a:lnTo>
                  <a:pt x="499871" y="519683"/>
                </a:lnTo>
                <a:close/>
              </a:path>
              <a:path w="500379" h="770889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0379" h="770889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0379" h="770889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8801739" y="5285235"/>
            <a:ext cx="401320" cy="720090"/>
          </a:xfrm>
          <a:custGeom>
            <a:avLst/>
            <a:gdLst/>
            <a:ahLst/>
            <a:cxnLst/>
            <a:rect l="l" t="t" r="r" b="b"/>
            <a:pathLst>
              <a:path w="401320" h="720089">
                <a:moveTo>
                  <a:pt x="400811" y="519683"/>
                </a:moveTo>
                <a:lnTo>
                  <a:pt x="0" y="519683"/>
                </a:lnTo>
                <a:lnTo>
                  <a:pt x="200405" y="720089"/>
                </a:lnTo>
                <a:lnTo>
                  <a:pt x="400811" y="519683"/>
                </a:lnTo>
                <a:close/>
              </a:path>
              <a:path w="401320" h="720089">
                <a:moveTo>
                  <a:pt x="300989" y="0"/>
                </a:moveTo>
                <a:lnTo>
                  <a:pt x="100583" y="0"/>
                </a:lnTo>
                <a:lnTo>
                  <a:pt x="100583" y="519683"/>
                </a:lnTo>
                <a:lnTo>
                  <a:pt x="300989" y="51968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8752209" y="5264661"/>
            <a:ext cx="501015" cy="769620"/>
          </a:xfrm>
          <a:custGeom>
            <a:avLst/>
            <a:gdLst/>
            <a:ahLst/>
            <a:cxnLst/>
            <a:rect l="l" t="t" r="r" b="b"/>
            <a:pathLst>
              <a:path w="501015" h="769620">
                <a:moveTo>
                  <a:pt x="129539" y="519683"/>
                </a:moveTo>
                <a:lnTo>
                  <a:pt x="0" y="519683"/>
                </a:lnTo>
                <a:lnTo>
                  <a:pt x="249935" y="769619"/>
                </a:lnTo>
                <a:lnTo>
                  <a:pt x="293502" y="726185"/>
                </a:lnTo>
                <a:lnTo>
                  <a:pt x="235457" y="726185"/>
                </a:lnTo>
                <a:lnTo>
                  <a:pt x="249935" y="711707"/>
                </a:lnTo>
                <a:lnTo>
                  <a:pt x="99059" y="560831"/>
                </a:lnTo>
                <a:lnTo>
                  <a:pt x="49529" y="560831"/>
                </a:lnTo>
                <a:lnTo>
                  <a:pt x="64007" y="525779"/>
                </a:lnTo>
                <a:lnTo>
                  <a:pt x="129539" y="525779"/>
                </a:lnTo>
                <a:lnTo>
                  <a:pt x="129539" y="519683"/>
                </a:lnTo>
                <a:close/>
              </a:path>
              <a:path w="501015" h="769620">
                <a:moveTo>
                  <a:pt x="249935" y="711707"/>
                </a:moveTo>
                <a:lnTo>
                  <a:pt x="235457" y="726185"/>
                </a:lnTo>
                <a:lnTo>
                  <a:pt x="264413" y="726185"/>
                </a:lnTo>
                <a:lnTo>
                  <a:pt x="249935" y="711707"/>
                </a:lnTo>
                <a:close/>
              </a:path>
              <a:path w="501015" h="769620">
                <a:moveTo>
                  <a:pt x="435863" y="525779"/>
                </a:moveTo>
                <a:lnTo>
                  <a:pt x="249935" y="711707"/>
                </a:lnTo>
                <a:lnTo>
                  <a:pt x="264413" y="726185"/>
                </a:lnTo>
                <a:lnTo>
                  <a:pt x="293502" y="726185"/>
                </a:lnTo>
                <a:lnTo>
                  <a:pt x="459360" y="560831"/>
                </a:lnTo>
                <a:lnTo>
                  <a:pt x="450341" y="560831"/>
                </a:lnTo>
                <a:lnTo>
                  <a:pt x="435863" y="525779"/>
                </a:lnTo>
                <a:close/>
              </a:path>
              <a:path w="501015" h="769620">
                <a:moveTo>
                  <a:pt x="64007" y="525779"/>
                </a:moveTo>
                <a:lnTo>
                  <a:pt x="49529" y="560831"/>
                </a:lnTo>
                <a:lnTo>
                  <a:pt x="99059" y="560831"/>
                </a:lnTo>
                <a:lnTo>
                  <a:pt x="64007" y="525779"/>
                </a:lnTo>
                <a:close/>
              </a:path>
              <a:path w="501015" h="769620">
                <a:moveTo>
                  <a:pt x="129539" y="525779"/>
                </a:moveTo>
                <a:lnTo>
                  <a:pt x="64007" y="525779"/>
                </a:lnTo>
                <a:lnTo>
                  <a:pt x="99059" y="560831"/>
                </a:lnTo>
                <a:lnTo>
                  <a:pt x="170687" y="560831"/>
                </a:lnTo>
                <a:lnTo>
                  <a:pt x="170687" y="540257"/>
                </a:lnTo>
                <a:lnTo>
                  <a:pt x="129539" y="540257"/>
                </a:lnTo>
                <a:lnTo>
                  <a:pt x="129539" y="525779"/>
                </a:lnTo>
                <a:close/>
              </a:path>
              <a:path w="501015" h="769620">
                <a:moveTo>
                  <a:pt x="329945" y="20573"/>
                </a:moveTo>
                <a:lnTo>
                  <a:pt x="329945" y="560831"/>
                </a:lnTo>
                <a:lnTo>
                  <a:pt x="400811" y="560831"/>
                </a:lnTo>
                <a:lnTo>
                  <a:pt x="421385" y="540257"/>
                </a:lnTo>
                <a:lnTo>
                  <a:pt x="371093" y="540257"/>
                </a:lnTo>
                <a:lnTo>
                  <a:pt x="350519" y="519683"/>
                </a:lnTo>
                <a:lnTo>
                  <a:pt x="371093" y="519683"/>
                </a:lnTo>
                <a:lnTo>
                  <a:pt x="371093" y="41147"/>
                </a:lnTo>
                <a:lnTo>
                  <a:pt x="350519" y="41147"/>
                </a:lnTo>
                <a:lnTo>
                  <a:pt x="329945" y="20573"/>
                </a:lnTo>
                <a:close/>
              </a:path>
              <a:path w="501015" h="769620">
                <a:moveTo>
                  <a:pt x="494519" y="525779"/>
                </a:moveTo>
                <a:lnTo>
                  <a:pt x="435863" y="525779"/>
                </a:lnTo>
                <a:lnTo>
                  <a:pt x="450341" y="560831"/>
                </a:lnTo>
                <a:lnTo>
                  <a:pt x="459360" y="560831"/>
                </a:lnTo>
                <a:lnTo>
                  <a:pt x="494519" y="525779"/>
                </a:lnTo>
                <a:close/>
              </a:path>
              <a:path w="501015" h="769620">
                <a:moveTo>
                  <a:pt x="371093" y="0"/>
                </a:moveTo>
                <a:lnTo>
                  <a:pt x="129539" y="0"/>
                </a:lnTo>
                <a:lnTo>
                  <a:pt x="129539" y="540257"/>
                </a:lnTo>
                <a:lnTo>
                  <a:pt x="150113" y="519683"/>
                </a:lnTo>
                <a:lnTo>
                  <a:pt x="170687" y="519683"/>
                </a:lnTo>
                <a:lnTo>
                  <a:pt x="170687" y="41147"/>
                </a:lnTo>
                <a:lnTo>
                  <a:pt x="150113" y="41147"/>
                </a:lnTo>
                <a:lnTo>
                  <a:pt x="170687" y="20573"/>
                </a:lnTo>
                <a:lnTo>
                  <a:pt x="371093" y="20573"/>
                </a:lnTo>
                <a:lnTo>
                  <a:pt x="371093" y="0"/>
                </a:lnTo>
                <a:close/>
              </a:path>
              <a:path w="501015" h="769620">
                <a:moveTo>
                  <a:pt x="170687" y="519683"/>
                </a:moveTo>
                <a:lnTo>
                  <a:pt x="150113" y="519683"/>
                </a:lnTo>
                <a:lnTo>
                  <a:pt x="129539" y="540257"/>
                </a:lnTo>
                <a:lnTo>
                  <a:pt x="170687" y="540257"/>
                </a:lnTo>
                <a:lnTo>
                  <a:pt x="170687" y="519683"/>
                </a:lnTo>
                <a:close/>
              </a:path>
              <a:path w="501015" h="769620">
                <a:moveTo>
                  <a:pt x="371093" y="519683"/>
                </a:moveTo>
                <a:lnTo>
                  <a:pt x="350519" y="519683"/>
                </a:lnTo>
                <a:lnTo>
                  <a:pt x="371093" y="540257"/>
                </a:lnTo>
                <a:lnTo>
                  <a:pt x="371093" y="519683"/>
                </a:lnTo>
                <a:close/>
              </a:path>
              <a:path w="501015" h="769620">
                <a:moveTo>
                  <a:pt x="500633" y="519683"/>
                </a:moveTo>
                <a:lnTo>
                  <a:pt x="371093" y="519683"/>
                </a:lnTo>
                <a:lnTo>
                  <a:pt x="371093" y="540257"/>
                </a:lnTo>
                <a:lnTo>
                  <a:pt x="421385" y="540257"/>
                </a:lnTo>
                <a:lnTo>
                  <a:pt x="435863" y="525779"/>
                </a:lnTo>
                <a:lnTo>
                  <a:pt x="494519" y="525779"/>
                </a:lnTo>
                <a:lnTo>
                  <a:pt x="500633" y="519683"/>
                </a:lnTo>
                <a:close/>
              </a:path>
              <a:path w="501015" h="769620">
                <a:moveTo>
                  <a:pt x="170687" y="20573"/>
                </a:moveTo>
                <a:lnTo>
                  <a:pt x="150113" y="41147"/>
                </a:lnTo>
                <a:lnTo>
                  <a:pt x="170687" y="41147"/>
                </a:lnTo>
                <a:lnTo>
                  <a:pt x="170687" y="20573"/>
                </a:lnTo>
                <a:close/>
              </a:path>
              <a:path w="501015" h="769620">
                <a:moveTo>
                  <a:pt x="329945" y="20573"/>
                </a:moveTo>
                <a:lnTo>
                  <a:pt x="170687" y="20573"/>
                </a:lnTo>
                <a:lnTo>
                  <a:pt x="170687" y="41147"/>
                </a:lnTo>
                <a:lnTo>
                  <a:pt x="329945" y="41147"/>
                </a:lnTo>
                <a:lnTo>
                  <a:pt x="329945" y="20573"/>
                </a:lnTo>
                <a:close/>
              </a:path>
              <a:path w="501015" h="769620">
                <a:moveTo>
                  <a:pt x="371093" y="20573"/>
                </a:moveTo>
                <a:lnTo>
                  <a:pt x="329945" y="20573"/>
                </a:lnTo>
                <a:lnTo>
                  <a:pt x="350519" y="41147"/>
                </a:lnTo>
                <a:lnTo>
                  <a:pt x="371093" y="41147"/>
                </a:lnTo>
                <a:lnTo>
                  <a:pt x="371093" y="20573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93492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8515">
              <a:lnSpc>
                <a:spcPct val="100000"/>
              </a:lnSpc>
            </a:pPr>
            <a:r>
              <a:rPr lang="nl-NL" spc="15" dirty="0"/>
              <a:t>ADVANCED: </a:t>
            </a:r>
            <a:r>
              <a:rPr spc="15" dirty="0" err="1"/>
              <a:t>Meegeven</a:t>
            </a:r>
            <a:r>
              <a:rPr spc="254" dirty="0">
                <a:latin typeface="Times New Roman"/>
                <a:cs typeface="Times New Roman"/>
              </a:rPr>
              <a:t> </a:t>
            </a:r>
            <a:r>
              <a:rPr spc="10" dirty="0"/>
              <a:t>va</a:t>
            </a:r>
            <a:r>
              <a:rPr spc="15" dirty="0"/>
              <a:t>n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spc="10" dirty="0"/>
              <a:t>parameters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59" y="1612623"/>
            <a:ext cx="8216265" cy="17233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spc="-20" dirty="0">
                <a:latin typeface="Verdana"/>
                <a:cs typeface="Verdana"/>
              </a:rPr>
              <a:t>L</a:t>
            </a:r>
            <a:r>
              <a:rPr sz="1950" spc="-10" dirty="0">
                <a:latin typeface="Verdana"/>
                <a:cs typeface="Verdana"/>
              </a:rPr>
              <a:t>et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op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meege</a:t>
            </a:r>
            <a:r>
              <a:rPr sz="1950" spc="-35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en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50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an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i="1" spc="-15" dirty="0">
                <a:latin typeface="Verdana"/>
                <a:cs typeface="Verdana"/>
              </a:rPr>
              <a:t>array</a:t>
            </a:r>
            <a:r>
              <a:rPr sz="1950" i="1" spc="180" dirty="0">
                <a:latin typeface="Times New Roman"/>
                <a:cs typeface="Times New Roman"/>
              </a:rPr>
              <a:t> </a:t>
            </a:r>
            <a:r>
              <a:rPr sz="1950" i="1" spc="-20" dirty="0">
                <a:latin typeface="Verdana"/>
                <a:cs typeface="Verdana"/>
              </a:rPr>
              <a:t>va</a:t>
            </a:r>
            <a:r>
              <a:rPr sz="1950" i="1" spc="-15" dirty="0">
                <a:latin typeface="Verdana"/>
                <a:cs typeface="Verdana"/>
              </a:rPr>
              <a:t>n</a:t>
            </a:r>
            <a:r>
              <a:rPr sz="1950" i="1" spc="180" dirty="0">
                <a:latin typeface="Times New Roman"/>
                <a:cs typeface="Times New Roman"/>
              </a:rPr>
              <a:t> </a:t>
            </a:r>
            <a:r>
              <a:rPr sz="1950" i="1" spc="-20" dirty="0">
                <a:latin typeface="Verdana"/>
                <a:cs typeface="Verdana"/>
              </a:rPr>
              <a:t>parameter</a:t>
            </a:r>
            <a:r>
              <a:rPr sz="1950" i="1" spc="-15" dirty="0">
                <a:latin typeface="Verdana"/>
                <a:cs typeface="Verdana"/>
              </a:rPr>
              <a:t>s</a:t>
            </a:r>
            <a:r>
              <a:rPr sz="1950" i="1" spc="17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aan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Courier New"/>
                <a:cs typeface="Courier New"/>
              </a:rPr>
              <a:t>[routerLink]</a:t>
            </a:r>
            <a:endParaRPr sz="1950" dirty="0">
              <a:latin typeface="Courier New"/>
              <a:cs typeface="Courier New"/>
            </a:endParaRPr>
          </a:p>
          <a:p>
            <a:pPr marL="353695" indent="-340995">
              <a:lnSpc>
                <a:spcPct val="100000"/>
              </a:lnSpc>
              <a:spcBef>
                <a:spcPts val="1625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spc="-70" dirty="0">
                <a:latin typeface="Verdana"/>
                <a:cs typeface="Verdana"/>
              </a:rPr>
              <a:t>P</a:t>
            </a:r>
            <a:r>
              <a:rPr sz="1950" spc="-15" dirty="0">
                <a:latin typeface="Verdana"/>
                <a:cs typeface="Verdana"/>
              </a:rPr>
              <a:t>a</a:t>
            </a:r>
            <a:r>
              <a:rPr sz="1950" spc="-50" dirty="0">
                <a:latin typeface="Verdana"/>
                <a:cs typeface="Verdana"/>
              </a:rPr>
              <a:t>r</a:t>
            </a:r>
            <a:r>
              <a:rPr sz="1950" spc="-15" dirty="0">
                <a:latin typeface="Verdana"/>
                <a:cs typeface="Verdana"/>
              </a:rPr>
              <a:t>ameters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worde</a:t>
            </a:r>
            <a:r>
              <a:rPr sz="1950" spc="-15" dirty="0">
                <a:latin typeface="Verdana"/>
                <a:cs typeface="Verdana"/>
              </a:rPr>
              <a:t>n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gematche</a:t>
            </a:r>
            <a:r>
              <a:rPr sz="1950" spc="-15" dirty="0">
                <a:latin typeface="Verdana"/>
                <a:cs typeface="Verdana"/>
              </a:rPr>
              <a:t>d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op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positie</a:t>
            </a:r>
            <a:r>
              <a:rPr sz="1950" spc="-10" dirty="0">
                <a:latin typeface="Verdana"/>
                <a:cs typeface="Verdana"/>
              </a:rPr>
              <a:t>.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Nie</a:t>
            </a:r>
            <a:r>
              <a:rPr sz="1950" spc="-10" dirty="0">
                <a:latin typeface="Verdana"/>
                <a:cs typeface="Verdana"/>
              </a:rPr>
              <a:t>t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op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naam.</a:t>
            </a:r>
            <a:endParaRPr sz="1950" dirty="0">
              <a:latin typeface="Verdana"/>
              <a:cs typeface="Verdana"/>
            </a:endParaRPr>
          </a:p>
          <a:p>
            <a:pPr marL="353695" marR="505459" indent="-340995">
              <a:lnSpc>
                <a:spcPct val="149500"/>
              </a:lnSpc>
              <a:spcBef>
                <a:spcPts val="459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spc="-20" dirty="0">
                <a:latin typeface="Verdana"/>
                <a:cs typeface="Verdana"/>
              </a:rPr>
              <a:t>Optionee</a:t>
            </a:r>
            <a:r>
              <a:rPr sz="1950" spc="-10" dirty="0">
                <a:latin typeface="Verdana"/>
                <a:cs typeface="Verdana"/>
              </a:rPr>
              <a:t>l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Verdana"/>
                <a:cs typeface="Verdana"/>
              </a:rPr>
              <a:t>: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service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0" dirty="0">
                <a:latin typeface="Verdana"/>
                <a:cs typeface="Verdana"/>
              </a:rPr>
              <a:t>uitbreiden</a:t>
            </a:r>
            <a:r>
              <a:rPr sz="1950" spc="21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om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specifiek</a:t>
            </a:r>
            <a:r>
              <a:rPr sz="1950" spc="22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product/ite</a:t>
            </a:r>
            <a:r>
              <a:rPr sz="1950" spc="-20" dirty="0">
                <a:latin typeface="Verdana"/>
                <a:cs typeface="Verdana"/>
              </a:rPr>
              <a:t>m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te</a:t>
            </a:r>
            <a:r>
              <a:rPr sz="1950" spc="-1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retourneren</a:t>
            </a:r>
            <a:endParaRPr sz="1950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12404" y="3538737"/>
            <a:ext cx="5918447" cy="8778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112404" y="4416552"/>
            <a:ext cx="8819388" cy="182422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238378" y="6220206"/>
            <a:ext cx="6713981" cy="48005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9990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2704</TotalTime>
  <Words>215</Words>
  <Application>Microsoft Macintosh PowerPoint</Application>
  <PresentationFormat>Custom</PresentationFormat>
  <Paragraphs>71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ＭＳ 明朝</vt:lpstr>
      <vt:lpstr>Arial</vt:lpstr>
      <vt:lpstr>Calibri</vt:lpstr>
      <vt:lpstr>Courier</vt:lpstr>
      <vt:lpstr>Courier New</vt:lpstr>
      <vt:lpstr>Helvetica Neue</vt:lpstr>
      <vt:lpstr>Mangal</vt:lpstr>
      <vt:lpstr>Times New Roman</vt:lpstr>
      <vt:lpstr>Verdana</vt:lpstr>
      <vt:lpstr>Office Theme</vt:lpstr>
      <vt:lpstr>PowerPoint Presentation</vt:lpstr>
      <vt:lpstr>Angular</vt:lpstr>
      <vt:lpstr>Game over Observables !</vt:lpstr>
      <vt:lpstr>PowerPoint Presentation</vt:lpstr>
      <vt:lpstr>PowerPoint Presentation</vt:lpstr>
      <vt:lpstr>PowerPoint Presentation</vt:lpstr>
      <vt:lpstr>  Components @input  @output    </vt:lpstr>
      <vt:lpstr>PowerPoint Presentation</vt:lpstr>
      <vt:lpstr>ADVANCED: Meegeven van parameters</vt:lpstr>
      <vt:lpstr>PowerPoint Presentation</vt:lpstr>
      <vt:lpstr>Vandaag</vt:lpstr>
      <vt:lpstr>Architecture Angular project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29</cp:revision>
  <dcterms:created xsi:type="dcterms:W3CDTF">2019-02-17T17:01:01Z</dcterms:created>
  <dcterms:modified xsi:type="dcterms:W3CDTF">2019-05-12T18:17:45Z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